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7" r:id="rId6"/>
    <p:sldId id="258" r:id="rId7"/>
    <p:sldId id="286" r:id="rId8"/>
    <p:sldId id="307" r:id="rId9"/>
    <p:sldId id="302" r:id="rId10"/>
    <p:sldId id="290" r:id="rId11"/>
    <p:sldId id="291" r:id="rId12"/>
    <p:sldId id="288" r:id="rId13"/>
    <p:sldId id="309" r:id="rId14"/>
    <p:sldId id="287" r:id="rId15"/>
    <p:sldId id="301" r:id="rId16"/>
    <p:sldId id="300" r:id="rId17"/>
    <p:sldId id="295" r:id="rId18"/>
    <p:sldId id="299" r:id="rId19"/>
    <p:sldId id="298" r:id="rId20"/>
    <p:sldId id="297" r:id="rId21"/>
    <p:sldId id="296" r:id="rId22"/>
    <p:sldId id="308" r:id="rId23"/>
    <p:sldId id="292" r:id="rId24"/>
    <p:sldId id="293" r:id="rId25"/>
    <p:sldId id="294" r:id="rId26"/>
    <p:sldId id="339" r:id="rId27"/>
    <p:sldId id="322" r:id="rId28"/>
    <p:sldId id="321" r:id="rId29"/>
    <p:sldId id="323" r:id="rId30"/>
    <p:sldId id="333" r:id="rId31"/>
    <p:sldId id="334" r:id="rId32"/>
    <p:sldId id="335" r:id="rId33"/>
    <p:sldId id="336" r:id="rId34"/>
    <p:sldId id="337" r:id="rId35"/>
    <p:sldId id="338" r:id="rId36"/>
    <p:sldId id="312" r:id="rId37"/>
    <p:sldId id="327" r:id="rId38"/>
    <p:sldId id="328" r:id="rId39"/>
    <p:sldId id="331" r:id="rId40"/>
    <p:sldId id="329" r:id="rId41"/>
    <p:sldId id="314" r:id="rId42"/>
    <p:sldId id="313" r:id="rId43"/>
    <p:sldId id="330" r:id="rId44"/>
    <p:sldId id="316" r:id="rId45"/>
    <p:sldId id="317" r:id="rId46"/>
    <p:sldId id="319" r:id="rId47"/>
    <p:sldId id="315" r:id="rId48"/>
    <p:sldId id="332" r:id="rId49"/>
    <p:sldId id="320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D2EEB-F286-8747-499D-9CF245D4A6C0}" v="201" dt="2024-10-24T18:33:05.051"/>
    <p1510:client id="{D343D54C-0868-A121-1DF7-B1AA4B00AAFD}" v="102" dt="2024-10-22T22:43:0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90634" autoAdjust="0"/>
  </p:normalViewPr>
  <p:slideViewPr>
    <p:cSldViewPr snapToGrid="0">
      <p:cViewPr varScale="1">
        <p:scale>
          <a:sx n="109" d="100"/>
          <a:sy n="109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K Hui" userId="S::ckhui@unr.edu::17f71015-be1a-44f4-b604-0146d8df4a12" providerId="AD" clId="Web-{045D2EEB-F286-8747-499D-9CF245D4A6C0}"/>
    <pc:docChg chg="addSld delSld modSld sldOrd">
      <pc:chgData name="Cassandra K Hui" userId="S::ckhui@unr.edu::17f71015-be1a-44f4-b604-0146d8df4a12" providerId="AD" clId="Web-{045D2EEB-F286-8747-499D-9CF245D4A6C0}" dt="2024-10-24T18:33:05.051" v="185"/>
      <pc:docMkLst>
        <pc:docMk/>
      </pc:docMkLst>
      <pc:sldChg chg="modSp">
        <pc:chgData name="Cassandra K Hui" userId="S::ckhui@unr.edu::17f71015-be1a-44f4-b604-0146d8df4a12" providerId="AD" clId="Web-{045D2EEB-F286-8747-499D-9CF245D4A6C0}" dt="2024-10-23T23:12:14.794" v="47" actId="20577"/>
        <pc:sldMkLst>
          <pc:docMk/>
          <pc:sldMk cId="2586058810" sldId="256"/>
        </pc:sldMkLst>
        <pc:spChg chg="mod">
          <ac:chgData name="Cassandra K Hui" userId="S::ckhui@unr.edu::17f71015-be1a-44f4-b604-0146d8df4a12" providerId="AD" clId="Web-{045D2EEB-F286-8747-499D-9CF245D4A6C0}" dt="2024-10-23T23:12:14.794" v="47" actId="20577"/>
          <ac:spMkLst>
            <pc:docMk/>
            <pc:sldMk cId="2586058810" sldId="256"/>
            <ac:spMk id="5" creationId="{CFE75451-6A4B-484B-9ED1-353CCE25B0F4}"/>
          </ac:spMkLst>
        </pc:spChg>
      </pc:sldChg>
      <pc:sldChg chg="modSp">
        <pc:chgData name="Cassandra K Hui" userId="S::ckhui@unr.edu::17f71015-be1a-44f4-b604-0146d8df4a12" providerId="AD" clId="Web-{045D2EEB-F286-8747-499D-9CF245D4A6C0}" dt="2024-10-23T23:11:59.419" v="45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045D2EEB-F286-8747-499D-9CF245D4A6C0}" dt="2024-10-23T23:11:59.419" v="45" actId="20577"/>
          <ac:spMkLst>
            <pc:docMk/>
            <pc:sldMk cId="3571516367" sldId="258"/>
            <ac:spMk id="2" creationId="{0A32731C-311B-46F7-A865-6C3AF6B09A47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5.620" v="31"/>
        <pc:sldMkLst>
          <pc:docMk/>
          <pc:sldMk cId="1742861620" sldId="266"/>
        </pc:sldMkLst>
      </pc:sldChg>
      <pc:sldChg chg="del">
        <pc:chgData name="Cassandra K Hui" userId="S::ckhui@unr.edu::17f71015-be1a-44f4-b604-0146d8df4a12" providerId="AD" clId="Web-{045D2EEB-F286-8747-499D-9CF245D4A6C0}" dt="2024-10-23T23:11:05.371" v="35"/>
        <pc:sldMkLst>
          <pc:docMk/>
          <pc:sldMk cId="1969787568" sldId="271"/>
        </pc:sldMkLst>
      </pc:sldChg>
      <pc:sldChg chg="modSp">
        <pc:chgData name="Cassandra K Hui" userId="S::ckhui@unr.edu::17f71015-be1a-44f4-b604-0146d8df4a12" providerId="AD" clId="Web-{045D2EEB-F286-8747-499D-9CF245D4A6C0}" dt="2024-10-23T21:51:26.113" v="10" actId="20577"/>
        <pc:sldMkLst>
          <pc:docMk/>
          <pc:sldMk cId="334696707" sldId="280"/>
        </pc:sldMkLst>
        <pc:spChg chg="mod">
          <ac:chgData name="Cassandra K Hui" userId="S::ckhui@unr.edu::17f71015-be1a-44f4-b604-0146d8df4a12" providerId="AD" clId="Web-{045D2EEB-F286-8747-499D-9CF245D4A6C0}" dt="2024-10-23T21:51:26.113" v="10" actId="20577"/>
          <ac:spMkLst>
            <pc:docMk/>
            <pc:sldMk cId="334696707" sldId="280"/>
            <ac:spMk id="2" creationId="{566C97BE-403B-122E-90D1-2788978A0B6F}"/>
          </ac:spMkLst>
        </pc:spChg>
      </pc:sldChg>
      <pc:sldChg chg="del">
        <pc:chgData name="Cassandra K Hui" userId="S::ckhui@unr.edu::17f71015-be1a-44f4-b604-0146d8df4a12" providerId="AD" clId="Web-{045D2EEB-F286-8747-499D-9CF245D4A6C0}" dt="2024-10-23T23:10:21.745" v="29"/>
        <pc:sldMkLst>
          <pc:docMk/>
          <pc:sldMk cId="103458723" sldId="281"/>
        </pc:sldMkLst>
      </pc:sldChg>
      <pc:sldChg chg="add del">
        <pc:chgData name="Cassandra K Hui" userId="S::ckhui@unr.edu::17f71015-be1a-44f4-b604-0146d8df4a12" providerId="AD" clId="Web-{045D2EEB-F286-8747-499D-9CF245D4A6C0}" dt="2024-10-24T18:33:05.051" v="185"/>
        <pc:sldMkLst>
          <pc:docMk/>
          <pc:sldMk cId="636929804" sldId="282"/>
        </pc:sldMkLst>
      </pc:sldChg>
      <pc:sldChg chg="del">
        <pc:chgData name="Cassandra K Hui" userId="S::ckhui@unr.edu::17f71015-be1a-44f4-b604-0146d8df4a12" providerId="AD" clId="Web-{045D2EEB-F286-8747-499D-9CF245D4A6C0}" dt="2024-10-23T23:10:25.604" v="30"/>
        <pc:sldMkLst>
          <pc:docMk/>
          <pc:sldMk cId="1658164610" sldId="283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3"/>
        <pc:sldMkLst>
          <pc:docMk/>
          <pc:sldMk cId="2403577982" sldId="284"/>
        </pc:sldMkLst>
      </pc:sldChg>
      <pc:sldChg chg="del">
        <pc:chgData name="Cassandra K Hui" userId="S::ckhui@unr.edu::17f71015-be1a-44f4-b604-0146d8df4a12" providerId="AD" clId="Web-{045D2EEB-F286-8747-499D-9CF245D4A6C0}" dt="2024-10-23T23:10:33.073" v="32"/>
        <pc:sldMkLst>
          <pc:docMk/>
          <pc:sldMk cId="2791821786" sldId="285"/>
        </pc:sldMkLst>
      </pc:sldChg>
      <pc:sldChg chg="addSp delSp modSp add ord replId">
        <pc:chgData name="Cassandra K Hui" userId="S::ckhui@unr.edu::17f71015-be1a-44f4-b604-0146d8df4a12" providerId="AD" clId="Web-{045D2EEB-F286-8747-499D-9CF245D4A6C0}" dt="2024-10-23T22:03:01.853" v="27" actId="14100"/>
        <pc:sldMkLst>
          <pc:docMk/>
          <pc:sldMk cId="252811515" sldId="310"/>
        </pc:sldMkLst>
        <pc:spChg chg="mod">
          <ac:chgData name="Cassandra K Hui" userId="S::ckhui@unr.edu::17f71015-be1a-44f4-b604-0146d8df4a12" providerId="AD" clId="Web-{045D2EEB-F286-8747-499D-9CF245D4A6C0}" dt="2024-10-23T22:02:58.212" v="26" actId="14100"/>
          <ac:spMkLst>
            <pc:docMk/>
            <pc:sldMk cId="252811515" sldId="310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3T22:02:38.539" v="22"/>
          <ac:spMkLst>
            <pc:docMk/>
            <pc:sldMk cId="252811515" sldId="310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3T22:03:01.853" v="27" actId="14100"/>
          <ac:picMkLst>
            <pc:docMk/>
            <pc:sldMk cId="252811515" sldId="310"/>
            <ac:picMk id="4" creationId="{0F1EAC60-1C86-C159-9631-7B0F37B2A4FF}"/>
          </ac:picMkLst>
        </pc:picChg>
      </pc:sldChg>
      <pc:sldChg chg="add">
        <pc:chgData name="Cassandra K Hui" userId="S::ckhui@unr.edu::17f71015-be1a-44f4-b604-0146d8df4a12" providerId="AD" clId="Web-{045D2EEB-F286-8747-499D-9CF245D4A6C0}" dt="2024-10-23T23:11:00.543" v="34"/>
        <pc:sldMkLst>
          <pc:docMk/>
          <pc:sldMk cId="1861885705" sldId="311"/>
        </pc:sldMkLst>
      </pc:sldChg>
      <pc:sldChg chg="addSp delSp modSp add replId">
        <pc:chgData name="Cassandra K Hui" userId="S::ckhui@unr.edu::17f71015-be1a-44f4-b604-0146d8df4a12" providerId="AD" clId="Web-{045D2EEB-F286-8747-499D-9CF245D4A6C0}" dt="2024-10-24T16:33:48.463" v="65" actId="1076"/>
        <pc:sldMkLst>
          <pc:docMk/>
          <pc:sldMk cId="1955941352" sldId="312"/>
        </pc:sldMkLst>
        <pc:spChg chg="mod">
          <ac:chgData name="Cassandra K Hui" userId="S::ckhui@unr.edu::17f71015-be1a-44f4-b604-0146d8df4a12" providerId="AD" clId="Web-{045D2EEB-F286-8747-499D-9CF245D4A6C0}" dt="2024-10-23T23:11:26.856" v="42" actId="20577"/>
          <ac:spMkLst>
            <pc:docMk/>
            <pc:sldMk cId="1955941352" sldId="312"/>
            <ac:spMk id="2" creationId="{0A32731C-311B-46F7-A865-6C3AF6B09A47}"/>
          </ac:spMkLst>
        </pc:spChg>
        <pc:spChg chg="del">
          <ac:chgData name="Cassandra K Hui" userId="S::ckhui@unr.edu::17f71015-be1a-44f4-b604-0146d8df4a12" providerId="AD" clId="Web-{045D2EEB-F286-8747-499D-9CF245D4A6C0}" dt="2024-10-24T16:33:37.072" v="62"/>
          <ac:spMkLst>
            <pc:docMk/>
            <pc:sldMk cId="1955941352" sldId="312"/>
            <ac:spMk id="3" creationId="{9D5232F9-FD00-464A-9F17-619C91AEF8F3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33:48.463" v="65" actId="1076"/>
          <ac:picMkLst>
            <pc:docMk/>
            <pc:sldMk cId="1955941352" sldId="312"/>
            <ac:picMk id="4" creationId="{505A509A-425E-57D8-D4A2-683720613DF2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6:55:04.718" v="128" actId="1076"/>
        <pc:sldMkLst>
          <pc:docMk/>
          <pc:sldMk cId="1825296768" sldId="313"/>
        </pc:sldMkLst>
        <pc:spChg chg="mod">
          <ac:chgData name="Cassandra K Hui" userId="S::ckhui@unr.edu::17f71015-be1a-44f4-b604-0146d8df4a12" providerId="AD" clId="Web-{045D2EEB-F286-8747-499D-9CF245D4A6C0}" dt="2024-10-24T16:55:04.718" v="128" actId="1076"/>
          <ac:spMkLst>
            <pc:docMk/>
            <pc:sldMk cId="1825296768" sldId="313"/>
            <ac:spMk id="2" creationId="{A31B7C4A-AB56-06A0-048D-0B308BB57C8A}"/>
          </ac:spMkLst>
        </pc:spChg>
        <pc:spChg chg="mod">
          <ac:chgData name="Cassandra K Hui" userId="S::ckhui@unr.edu::17f71015-be1a-44f4-b604-0146d8df4a12" providerId="AD" clId="Web-{045D2EEB-F286-8747-499D-9CF245D4A6C0}" dt="2024-10-24T16:55:02.202" v="127" actId="14100"/>
          <ac:spMkLst>
            <pc:docMk/>
            <pc:sldMk cId="1825296768" sldId="313"/>
            <ac:spMk id="3" creationId="{E3B29295-089F-CB1E-D2C5-601A9C4CB37E}"/>
          </ac:spMkLst>
        </pc:spChg>
        <pc:picChg chg="add mod">
          <ac:chgData name="Cassandra K Hui" userId="S::ckhui@unr.edu::17f71015-be1a-44f4-b604-0146d8df4a12" providerId="AD" clId="Web-{045D2EEB-F286-8747-499D-9CF245D4A6C0}" dt="2024-10-24T16:54:55.858" v="125" actId="14100"/>
          <ac:picMkLst>
            <pc:docMk/>
            <pc:sldMk cId="1825296768" sldId="313"/>
            <ac:picMk id="5" creationId="{4F484F30-27BB-86C0-FD79-4CF6BB2CCE9B}"/>
          </ac:picMkLst>
        </pc:picChg>
      </pc:sldChg>
      <pc:sldChg chg="addSp delSp modSp new ord">
        <pc:chgData name="Cassandra K Hui" userId="S::ckhui@unr.edu::17f71015-be1a-44f4-b604-0146d8df4a12" providerId="AD" clId="Web-{045D2EEB-F286-8747-499D-9CF245D4A6C0}" dt="2024-10-24T16:51:17.852" v="101" actId="20577"/>
        <pc:sldMkLst>
          <pc:docMk/>
          <pc:sldMk cId="419734453" sldId="314"/>
        </pc:sldMkLst>
        <pc:spChg chg="mod">
          <ac:chgData name="Cassandra K Hui" userId="S::ckhui@unr.edu::17f71015-be1a-44f4-b604-0146d8df4a12" providerId="AD" clId="Web-{045D2EEB-F286-8747-499D-9CF245D4A6C0}" dt="2024-10-24T16:51:17.852" v="101" actId="20577"/>
          <ac:spMkLst>
            <pc:docMk/>
            <pc:sldMk cId="419734453" sldId="314"/>
            <ac:spMk id="2" creationId="{6D517736-0E31-89B7-054C-DF7A607E46CD}"/>
          </ac:spMkLst>
        </pc:spChg>
        <pc:spChg chg="del">
          <ac:chgData name="Cassandra K Hui" userId="S::ckhui@unr.edu::17f71015-be1a-44f4-b604-0146d8df4a12" providerId="AD" clId="Web-{045D2EEB-F286-8747-499D-9CF245D4A6C0}" dt="2024-10-24T16:50:54.257" v="89"/>
          <ac:spMkLst>
            <pc:docMk/>
            <pc:sldMk cId="419734453" sldId="314"/>
            <ac:spMk id="3" creationId="{843EEA8C-4A2D-EEDB-BD8C-4FEBE7D4DF34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0:54.257" v="89"/>
          <ac:picMkLst>
            <pc:docMk/>
            <pc:sldMk cId="419734453" sldId="314"/>
            <ac:picMk id="5" creationId="{591F78B9-CC8C-6D4B-FF3E-6687EAFB99FD}"/>
          </ac:picMkLst>
        </pc:picChg>
      </pc:sldChg>
      <pc:sldChg chg="modSp add ord replId">
        <pc:chgData name="Cassandra K Hui" userId="S::ckhui@unr.edu::17f71015-be1a-44f4-b604-0146d8df4a12" providerId="AD" clId="Web-{045D2EEB-F286-8747-499D-9CF245D4A6C0}" dt="2024-10-24T16:49:22.911" v="86" actId="14100"/>
        <pc:sldMkLst>
          <pc:docMk/>
          <pc:sldMk cId="749872704" sldId="315"/>
        </pc:sldMkLst>
        <pc:spChg chg="mod">
          <ac:chgData name="Cassandra K Hui" userId="S::ckhui@unr.edu::17f71015-be1a-44f4-b604-0146d8df4a12" providerId="AD" clId="Web-{045D2EEB-F286-8747-499D-9CF245D4A6C0}" dt="2024-10-24T16:49:22.911" v="86" actId="14100"/>
          <ac:spMkLst>
            <pc:docMk/>
            <pc:sldMk cId="749872704" sldId="315"/>
            <ac:spMk id="2" creationId="{566C97BE-403B-122E-90D1-2788978A0B6F}"/>
          </ac:spMkLst>
        </pc:spChg>
      </pc:sldChg>
      <pc:sldChg chg="addSp delSp modSp new">
        <pc:chgData name="Cassandra K Hui" userId="S::ckhui@unr.edu::17f71015-be1a-44f4-b604-0146d8df4a12" providerId="AD" clId="Web-{045D2EEB-F286-8747-499D-9CF245D4A6C0}" dt="2024-10-24T16:56:30.657" v="136" actId="20577"/>
        <pc:sldMkLst>
          <pc:docMk/>
          <pc:sldMk cId="1601955616" sldId="316"/>
        </pc:sldMkLst>
        <pc:spChg chg="mod">
          <ac:chgData name="Cassandra K Hui" userId="S::ckhui@unr.edu::17f71015-be1a-44f4-b604-0146d8df4a12" providerId="AD" clId="Web-{045D2EEB-F286-8747-499D-9CF245D4A6C0}" dt="2024-10-24T16:51:37.509" v="105" actId="20577"/>
          <ac:spMkLst>
            <pc:docMk/>
            <pc:sldMk cId="1601955616" sldId="316"/>
            <ac:spMk id="2" creationId="{195E5146-3407-18F6-9BF4-F998E674DB07}"/>
          </ac:spMkLst>
        </pc:spChg>
        <pc:spChg chg="del">
          <ac:chgData name="Cassandra K Hui" userId="S::ckhui@unr.edu::17f71015-be1a-44f4-b604-0146d8df4a12" providerId="AD" clId="Web-{045D2EEB-F286-8747-499D-9CF245D4A6C0}" dt="2024-10-24T16:53:38.199" v="106"/>
          <ac:spMkLst>
            <pc:docMk/>
            <pc:sldMk cId="1601955616" sldId="316"/>
            <ac:spMk id="3" creationId="{2C145B92-2898-C9D2-7EFF-93C7529BD41B}"/>
          </ac:spMkLst>
        </pc:spChg>
        <pc:spChg chg="add mod">
          <ac:chgData name="Cassandra K Hui" userId="S::ckhui@unr.edu::17f71015-be1a-44f4-b604-0146d8df4a12" providerId="AD" clId="Web-{045D2EEB-F286-8747-499D-9CF245D4A6C0}" dt="2024-10-24T16:56:30.657" v="136" actId="20577"/>
          <ac:spMkLst>
            <pc:docMk/>
            <pc:sldMk cId="1601955616" sldId="316"/>
            <ac:spMk id="6" creationId="{394E3EA1-514A-7BEB-E752-81435038916F}"/>
          </ac:spMkLst>
        </pc:spChg>
        <pc:picChg chg="add mod ord">
          <ac:chgData name="Cassandra K Hui" userId="S::ckhui@unr.edu::17f71015-be1a-44f4-b604-0146d8df4a12" providerId="AD" clId="Web-{045D2EEB-F286-8747-499D-9CF245D4A6C0}" dt="2024-10-24T16:56:11.126" v="133" actId="1076"/>
          <ac:picMkLst>
            <pc:docMk/>
            <pc:sldMk cId="1601955616" sldId="316"/>
            <ac:picMk id="5" creationId="{1EB4C6DA-AA17-273B-C7D7-2975C91720AE}"/>
          </ac:picMkLst>
        </pc:picChg>
      </pc:sldChg>
      <pc:sldChg chg="addSp modSp new">
        <pc:chgData name="Cassandra K Hui" userId="S::ckhui@unr.edu::17f71015-be1a-44f4-b604-0146d8df4a12" providerId="AD" clId="Web-{045D2EEB-F286-8747-499D-9CF245D4A6C0}" dt="2024-10-24T17:06:44.347" v="184"/>
        <pc:sldMkLst>
          <pc:docMk/>
          <pc:sldMk cId="3561027307" sldId="317"/>
        </pc:sldMkLst>
        <pc:spChg chg="mod">
          <ac:chgData name="Cassandra K Hui" userId="S::ckhui@unr.edu::17f71015-be1a-44f4-b604-0146d8df4a12" providerId="AD" clId="Web-{045D2EEB-F286-8747-499D-9CF245D4A6C0}" dt="2024-10-24T16:57:57.597" v="146" actId="20577"/>
          <ac:spMkLst>
            <pc:docMk/>
            <pc:sldMk cId="3561027307" sldId="317"/>
            <ac:spMk id="2" creationId="{CD532C79-3847-B1CB-BAA1-18762142BC1B}"/>
          </ac:spMkLst>
        </pc:spChg>
        <pc:spChg chg="mod">
          <ac:chgData name="Cassandra K Hui" userId="S::ckhui@unr.edu::17f71015-be1a-44f4-b604-0146d8df4a12" providerId="AD" clId="Web-{045D2EEB-F286-8747-499D-9CF245D4A6C0}" dt="2024-10-24T16:58:37.802" v="150" actId="14100"/>
          <ac:spMkLst>
            <pc:docMk/>
            <pc:sldMk cId="3561027307" sldId="317"/>
            <ac:spMk id="3" creationId="{D674F6DF-5811-0BEE-972C-F087A90B7261}"/>
          </ac:spMkLst>
        </pc:spChg>
        <pc:spChg chg="add mod">
          <ac:chgData name="Cassandra K Hui" userId="S::ckhui@unr.edu::17f71015-be1a-44f4-b604-0146d8df4a12" providerId="AD" clId="Web-{045D2EEB-F286-8747-499D-9CF245D4A6C0}" dt="2024-10-24T17:06:07.658" v="181" actId="1076"/>
          <ac:spMkLst>
            <pc:docMk/>
            <pc:sldMk cId="3561027307" sldId="317"/>
            <ac:spMk id="8" creationId="{5F3A7D99-A608-DFAC-1612-75FF7B1B65E8}"/>
          </ac:spMkLst>
        </pc:spChg>
        <pc:picChg chg="add mod">
          <ac:chgData name="Cassandra K Hui" userId="S::ckhui@unr.edu::17f71015-be1a-44f4-b604-0146d8df4a12" providerId="AD" clId="Web-{045D2EEB-F286-8747-499D-9CF245D4A6C0}" dt="2024-10-24T16:59:20.647" v="151" actId="1076"/>
          <ac:picMkLst>
            <pc:docMk/>
            <pc:sldMk cId="3561027307" sldId="317"/>
            <ac:picMk id="5" creationId="{FFAE62A1-4BE4-8A24-E3CA-3A463E2A2438}"/>
          </ac:picMkLst>
        </pc:picChg>
        <pc:picChg chg="add mod modCrop">
          <ac:chgData name="Cassandra K Hui" userId="S::ckhui@unr.edu::17f71015-be1a-44f4-b604-0146d8df4a12" providerId="AD" clId="Web-{045D2EEB-F286-8747-499D-9CF245D4A6C0}" dt="2024-10-24T17:06:01.361" v="180" actId="14100"/>
          <ac:picMkLst>
            <pc:docMk/>
            <pc:sldMk cId="3561027307" sldId="317"/>
            <ac:picMk id="6" creationId="{C863AE8E-4FAF-BCDA-FC9D-9529753BE830}"/>
          </ac:picMkLst>
        </pc:picChg>
        <pc:picChg chg="add mod">
          <ac:chgData name="Cassandra K Hui" userId="S::ckhui@unr.edu::17f71015-be1a-44f4-b604-0146d8df4a12" providerId="AD" clId="Web-{045D2EEB-F286-8747-499D-9CF245D4A6C0}" dt="2024-10-24T17:06:44.347" v="184"/>
          <ac:picMkLst>
            <pc:docMk/>
            <pc:sldMk cId="3561027307" sldId="317"/>
            <ac:picMk id="7" creationId="{1E63350D-E495-A838-3C65-051C4D154570}"/>
          </ac:picMkLst>
        </pc:picChg>
        <pc:cxnChg chg="add mod">
          <ac:chgData name="Cassandra K Hui" userId="S::ckhui@unr.edu::17f71015-be1a-44f4-b604-0146d8df4a12" providerId="AD" clId="Web-{045D2EEB-F286-8747-499D-9CF245D4A6C0}" dt="2024-10-24T17:05:28.032" v="176"/>
          <ac:cxnSpMkLst>
            <pc:docMk/>
            <pc:sldMk cId="3561027307" sldId="317"/>
            <ac:cxnSpMk id="9" creationId="{E845CF33-6D55-F2C8-373D-33A0C87D603B}"/>
          </ac:cxnSpMkLst>
        </pc:cxnChg>
        <pc:cxnChg chg="add mod">
          <ac:chgData name="Cassandra K Hui" userId="S::ckhui@unr.edu::17f71015-be1a-44f4-b604-0146d8df4a12" providerId="AD" clId="Web-{045D2EEB-F286-8747-499D-9CF245D4A6C0}" dt="2024-10-24T17:05:47.251" v="179" actId="14100"/>
          <ac:cxnSpMkLst>
            <pc:docMk/>
            <pc:sldMk cId="3561027307" sldId="317"/>
            <ac:cxnSpMk id="10" creationId="{6B0C3B8E-77DD-3047-BCB3-DBF67F95559C}"/>
          </ac:cxnSpMkLst>
        </pc:cxnChg>
      </pc:sldChg>
    </pc:docChg>
  </pc:docChgLst>
  <pc:docChgLst>
    <pc:chgData name="Cassandra K Hui" userId="S::ckhui@unr.edu::17f71015-be1a-44f4-b604-0146d8df4a12" providerId="AD" clId="Web-{D343D54C-0868-A121-1DF7-B1AA4B00AAFD}"/>
    <pc:docChg chg="addSld delSld modSld">
      <pc:chgData name="Cassandra K Hui" userId="S::ckhui@unr.edu::17f71015-be1a-44f4-b604-0146d8df4a12" providerId="AD" clId="Web-{D343D54C-0868-A121-1DF7-B1AA4B00AAFD}" dt="2024-10-22T22:43:08.524" v="98" actId="20577"/>
      <pc:docMkLst>
        <pc:docMk/>
      </pc:docMkLst>
      <pc:sldChg chg="addSp delSp modSp">
        <pc:chgData name="Cassandra K Hui" userId="S::ckhui@unr.edu::17f71015-be1a-44f4-b604-0146d8df4a12" providerId="AD" clId="Web-{D343D54C-0868-A121-1DF7-B1AA4B00AAFD}" dt="2024-10-22T22:31:19.216" v="2"/>
        <pc:sldMkLst>
          <pc:docMk/>
          <pc:sldMk cId="2586058810" sldId="256"/>
        </pc:sldMkLst>
        <pc:spChg chg="del">
          <ac:chgData name="Cassandra K Hui" userId="S::ckhui@unr.edu::17f71015-be1a-44f4-b604-0146d8df4a12" providerId="AD" clId="Web-{D343D54C-0868-A121-1DF7-B1AA4B00AAFD}" dt="2024-10-22T22:31:11.278" v="0"/>
          <ac:spMkLst>
            <pc:docMk/>
            <pc:sldMk cId="2586058810" sldId="256"/>
            <ac:spMk id="2" creationId="{CFE75451-6A4B-484B-9ED1-353CCE25B0F4}"/>
          </ac:spMkLst>
        </pc:spChg>
        <pc:spChg chg="add del mod">
          <ac:chgData name="Cassandra K Hui" userId="S::ckhui@unr.edu::17f71015-be1a-44f4-b604-0146d8df4a12" providerId="AD" clId="Web-{D343D54C-0868-A121-1DF7-B1AA4B00AAFD}" dt="2024-10-22T22:31:19.216" v="2"/>
          <ac:spMkLst>
            <pc:docMk/>
            <pc:sldMk cId="2586058810" sldId="256"/>
            <ac:spMk id="4" creationId="{755111CE-1809-551D-50B4-76F785B6F85D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5" creationId="{CFE75451-6A4B-484B-9ED1-353CCE25B0F4}"/>
          </ac:spMkLst>
        </pc:spChg>
        <pc:spChg chg="add">
          <ac:chgData name="Cassandra K Hui" userId="S::ckhui@unr.edu::17f71015-be1a-44f4-b604-0146d8df4a12" providerId="AD" clId="Web-{D343D54C-0868-A121-1DF7-B1AA4B00AAFD}" dt="2024-10-22T22:31:11.684" v="1"/>
          <ac:spMkLst>
            <pc:docMk/>
            <pc:sldMk cId="2586058810" sldId="256"/>
            <ac:spMk id="7" creationId="{62A264EE-6820-BE1E-4D2D-E47AC8856985}"/>
          </ac:spMkLst>
        </pc:spChg>
        <pc:picChg chg="add">
          <ac:chgData name="Cassandra K Hui" userId="S::ckhui@unr.edu::17f71015-be1a-44f4-b604-0146d8df4a12" providerId="AD" clId="Web-{D343D54C-0868-A121-1DF7-B1AA4B00AAFD}" dt="2024-10-22T22:31:11.684" v="1"/>
          <ac:picMkLst>
            <pc:docMk/>
            <pc:sldMk cId="2586058810" sldId="256"/>
            <ac:picMk id="6" creationId="{234D5848-B167-EDF5-91F9-F6ACDF6FE341}"/>
          </ac:picMkLst>
        </pc:picChg>
        <pc:cxnChg chg="add">
          <ac:chgData name="Cassandra K Hui" userId="S::ckhui@unr.edu::17f71015-be1a-44f4-b604-0146d8df4a12" providerId="AD" clId="Web-{D343D54C-0868-A121-1DF7-B1AA4B00AAFD}" dt="2024-10-22T22:31:11.684" v="1"/>
          <ac:cxnSpMkLst>
            <pc:docMk/>
            <pc:sldMk cId="2586058810" sldId="256"/>
            <ac:cxnSpMk id="8" creationId="{08F6D2A9-7747-E2D8-F424-51BE764972A8}"/>
          </ac:cxnSpMkLst>
        </pc:cxnChg>
      </pc:sldChg>
      <pc:sldChg chg="modSp">
        <pc:chgData name="Cassandra K Hui" userId="S::ckhui@unr.edu::17f71015-be1a-44f4-b604-0146d8df4a12" providerId="AD" clId="Web-{D343D54C-0868-A121-1DF7-B1AA4B00AAFD}" dt="2024-10-22T22:35:51.779" v="63" actId="14100"/>
        <pc:sldMkLst>
          <pc:docMk/>
          <pc:sldMk cId="1713219598" sldId="257"/>
        </pc:sldMkLst>
        <pc:spChg chg="mod">
          <ac:chgData name="Cassandra K Hui" userId="S::ckhui@unr.edu::17f71015-be1a-44f4-b604-0146d8df4a12" providerId="AD" clId="Web-{D343D54C-0868-A121-1DF7-B1AA4B00AAFD}" dt="2024-10-22T22:35:51.779" v="63" actId="14100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Cassandra K Hui" userId="S::ckhui@unr.edu::17f71015-be1a-44f4-b604-0146d8df4a12" providerId="AD" clId="Web-{D343D54C-0868-A121-1DF7-B1AA4B00AAFD}" dt="2024-10-22T22:39:53.106" v="93" actId="20577"/>
        <pc:sldMkLst>
          <pc:docMk/>
          <pc:sldMk cId="3571516367" sldId="258"/>
        </pc:sldMkLst>
        <pc:spChg chg="mod">
          <ac:chgData name="Cassandra K Hui" userId="S::ckhui@unr.edu::17f71015-be1a-44f4-b604-0146d8df4a12" providerId="AD" clId="Web-{D343D54C-0868-A121-1DF7-B1AA4B00AAFD}" dt="2024-10-22T22:37:57.161" v="85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39:53.106" v="93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Cassandra K Hui" userId="S::ckhui@unr.edu::17f71015-be1a-44f4-b604-0146d8df4a12" providerId="AD" clId="Web-{D343D54C-0868-A121-1DF7-B1AA4B00AAFD}" dt="2024-10-22T22:37:29.925" v="64"/>
        <pc:sldMkLst>
          <pc:docMk/>
          <pc:sldMk cId="608796113" sldId="278"/>
        </pc:sldMkLst>
      </pc:sldChg>
      <pc:sldChg chg="del">
        <pc:chgData name="Cassandra K Hui" userId="S::ckhui@unr.edu::17f71015-be1a-44f4-b604-0146d8df4a12" providerId="AD" clId="Web-{D343D54C-0868-A121-1DF7-B1AA4B00AAFD}" dt="2024-10-22T22:37:31.191" v="65"/>
        <pc:sldMkLst>
          <pc:docMk/>
          <pc:sldMk cId="2241459136" sldId="279"/>
        </pc:sldMkLst>
      </pc:sldChg>
      <pc:sldChg chg="add">
        <pc:chgData name="Cassandra K Hui" userId="S::ckhui@unr.edu::17f71015-be1a-44f4-b604-0146d8df4a12" providerId="AD" clId="Web-{D343D54C-0868-A121-1DF7-B1AA4B00AAFD}" dt="2024-10-22T22:37:40.785" v="66"/>
        <pc:sldMkLst>
          <pc:docMk/>
          <pc:sldMk cId="3387112521" sldId="286"/>
        </pc:sldMkLst>
      </pc:sldChg>
      <pc:sldChg chg="add">
        <pc:chgData name="Cassandra K Hui" userId="S::ckhui@unr.edu::17f71015-be1a-44f4-b604-0146d8df4a12" providerId="AD" clId="Web-{D343D54C-0868-A121-1DF7-B1AA4B00AAFD}" dt="2024-10-22T22:37:40.942" v="72"/>
        <pc:sldMkLst>
          <pc:docMk/>
          <pc:sldMk cId="3389932669" sldId="287"/>
        </pc:sldMkLst>
      </pc:sldChg>
      <pc:sldChg chg="add">
        <pc:chgData name="Cassandra K Hui" userId="S::ckhui@unr.edu::17f71015-be1a-44f4-b604-0146d8df4a12" providerId="AD" clId="Web-{D343D54C-0868-A121-1DF7-B1AA4B00AAFD}" dt="2024-10-22T22:37:40.926" v="71"/>
        <pc:sldMkLst>
          <pc:docMk/>
          <pc:sldMk cId="1841043706" sldId="288"/>
        </pc:sldMkLst>
      </pc:sldChg>
      <pc:sldChg chg="add">
        <pc:chgData name="Cassandra K Hui" userId="S::ckhui@unr.edu::17f71015-be1a-44f4-b604-0146d8df4a12" providerId="AD" clId="Web-{D343D54C-0868-A121-1DF7-B1AA4B00AAFD}" dt="2024-10-22T22:37:40.863" v="69"/>
        <pc:sldMkLst>
          <pc:docMk/>
          <pc:sldMk cId="237760057" sldId="290"/>
        </pc:sldMkLst>
      </pc:sldChg>
      <pc:sldChg chg="add">
        <pc:chgData name="Cassandra K Hui" userId="S::ckhui@unr.edu::17f71015-be1a-44f4-b604-0146d8df4a12" providerId="AD" clId="Web-{D343D54C-0868-A121-1DF7-B1AA4B00AAFD}" dt="2024-10-22T22:37:40.895" v="70"/>
        <pc:sldMkLst>
          <pc:docMk/>
          <pc:sldMk cId="2720256898" sldId="291"/>
        </pc:sldMkLst>
      </pc:sldChg>
      <pc:sldChg chg="add">
        <pc:chgData name="Cassandra K Hui" userId="S::ckhui@unr.edu::17f71015-be1a-44f4-b604-0146d8df4a12" providerId="AD" clId="Web-{D343D54C-0868-A121-1DF7-B1AA4B00AAFD}" dt="2024-10-22T22:37:41.129" v="81"/>
        <pc:sldMkLst>
          <pc:docMk/>
          <pc:sldMk cId="1941767903" sldId="292"/>
        </pc:sldMkLst>
      </pc:sldChg>
      <pc:sldChg chg="add">
        <pc:chgData name="Cassandra K Hui" userId="S::ckhui@unr.edu::17f71015-be1a-44f4-b604-0146d8df4a12" providerId="AD" clId="Web-{D343D54C-0868-A121-1DF7-B1AA4B00AAFD}" dt="2024-10-22T22:37:41.160" v="82"/>
        <pc:sldMkLst>
          <pc:docMk/>
          <pc:sldMk cId="3966284482" sldId="293"/>
        </pc:sldMkLst>
      </pc:sldChg>
      <pc:sldChg chg="add">
        <pc:chgData name="Cassandra K Hui" userId="S::ckhui@unr.edu::17f71015-be1a-44f4-b604-0146d8df4a12" providerId="AD" clId="Web-{D343D54C-0868-A121-1DF7-B1AA4B00AAFD}" dt="2024-10-22T22:37:41.192" v="83"/>
        <pc:sldMkLst>
          <pc:docMk/>
          <pc:sldMk cId="3868371613" sldId="294"/>
        </pc:sldMkLst>
      </pc:sldChg>
      <pc:sldChg chg="add">
        <pc:chgData name="Cassandra K Hui" userId="S::ckhui@unr.edu::17f71015-be1a-44f4-b604-0146d8df4a12" providerId="AD" clId="Web-{D343D54C-0868-A121-1DF7-B1AA4B00AAFD}" dt="2024-10-22T22:37:41.004" v="75"/>
        <pc:sldMkLst>
          <pc:docMk/>
          <pc:sldMk cId="395344311" sldId="295"/>
        </pc:sldMkLst>
      </pc:sldChg>
      <pc:sldChg chg="add">
        <pc:chgData name="Cassandra K Hui" userId="S::ckhui@unr.edu::17f71015-be1a-44f4-b604-0146d8df4a12" providerId="AD" clId="Web-{D343D54C-0868-A121-1DF7-B1AA4B00AAFD}" dt="2024-10-22T22:37:41.082" v="79"/>
        <pc:sldMkLst>
          <pc:docMk/>
          <pc:sldMk cId="1870597270" sldId="296"/>
        </pc:sldMkLst>
      </pc:sldChg>
      <pc:sldChg chg="add">
        <pc:chgData name="Cassandra K Hui" userId="S::ckhui@unr.edu::17f71015-be1a-44f4-b604-0146d8df4a12" providerId="AD" clId="Web-{D343D54C-0868-A121-1DF7-B1AA4B00AAFD}" dt="2024-10-22T22:37:41.067" v="78"/>
        <pc:sldMkLst>
          <pc:docMk/>
          <pc:sldMk cId="499832345" sldId="297"/>
        </pc:sldMkLst>
      </pc:sldChg>
      <pc:sldChg chg="add">
        <pc:chgData name="Cassandra K Hui" userId="S::ckhui@unr.edu::17f71015-be1a-44f4-b604-0146d8df4a12" providerId="AD" clId="Web-{D343D54C-0868-A121-1DF7-B1AA4B00AAFD}" dt="2024-10-22T22:37:41.051" v="77"/>
        <pc:sldMkLst>
          <pc:docMk/>
          <pc:sldMk cId="808663110" sldId="298"/>
        </pc:sldMkLst>
      </pc:sldChg>
      <pc:sldChg chg="add">
        <pc:chgData name="Cassandra K Hui" userId="S::ckhui@unr.edu::17f71015-be1a-44f4-b604-0146d8df4a12" providerId="AD" clId="Web-{D343D54C-0868-A121-1DF7-B1AA4B00AAFD}" dt="2024-10-22T22:37:41.020" v="76"/>
        <pc:sldMkLst>
          <pc:docMk/>
          <pc:sldMk cId="3617257432" sldId="299"/>
        </pc:sldMkLst>
      </pc:sldChg>
      <pc:sldChg chg="add">
        <pc:chgData name="Cassandra K Hui" userId="S::ckhui@unr.edu::17f71015-be1a-44f4-b604-0146d8df4a12" providerId="AD" clId="Web-{D343D54C-0868-A121-1DF7-B1AA4B00AAFD}" dt="2024-10-22T22:37:40.973" v="74"/>
        <pc:sldMkLst>
          <pc:docMk/>
          <pc:sldMk cId="2793796280" sldId="300"/>
        </pc:sldMkLst>
      </pc:sldChg>
      <pc:sldChg chg="add">
        <pc:chgData name="Cassandra K Hui" userId="S::ckhui@unr.edu::17f71015-be1a-44f4-b604-0146d8df4a12" providerId="AD" clId="Web-{D343D54C-0868-A121-1DF7-B1AA4B00AAFD}" dt="2024-10-22T22:37:40.957" v="73"/>
        <pc:sldMkLst>
          <pc:docMk/>
          <pc:sldMk cId="2739006632" sldId="301"/>
        </pc:sldMkLst>
      </pc:sldChg>
      <pc:sldChg chg="add">
        <pc:chgData name="Cassandra K Hui" userId="S::ckhui@unr.edu::17f71015-be1a-44f4-b604-0146d8df4a12" providerId="AD" clId="Web-{D343D54C-0868-A121-1DF7-B1AA4B00AAFD}" dt="2024-10-22T22:37:40.848" v="68"/>
        <pc:sldMkLst>
          <pc:docMk/>
          <pc:sldMk cId="1182890354" sldId="302"/>
        </pc:sldMkLst>
      </pc:sldChg>
      <pc:sldChg chg="add">
        <pc:chgData name="Cassandra K Hui" userId="S::ckhui@unr.edu::17f71015-be1a-44f4-b604-0146d8df4a12" providerId="AD" clId="Web-{D343D54C-0868-A121-1DF7-B1AA4B00AAFD}" dt="2024-10-22T22:37:40.817" v="67"/>
        <pc:sldMkLst>
          <pc:docMk/>
          <pc:sldMk cId="2307065771" sldId="307"/>
        </pc:sldMkLst>
      </pc:sldChg>
      <pc:sldChg chg="add">
        <pc:chgData name="Cassandra K Hui" userId="S::ckhui@unr.edu::17f71015-be1a-44f4-b604-0146d8df4a12" providerId="AD" clId="Web-{D343D54C-0868-A121-1DF7-B1AA4B00AAFD}" dt="2024-10-22T22:37:41.113" v="80"/>
        <pc:sldMkLst>
          <pc:docMk/>
          <pc:sldMk cId="2248794827" sldId="308"/>
        </pc:sldMkLst>
      </pc:sldChg>
      <pc:sldChg chg="modSp add replId">
        <pc:chgData name="Cassandra K Hui" userId="S::ckhui@unr.edu::17f71015-be1a-44f4-b604-0146d8df4a12" providerId="AD" clId="Web-{D343D54C-0868-A121-1DF7-B1AA4B00AAFD}" dt="2024-10-22T22:43:08.524" v="98" actId="20577"/>
        <pc:sldMkLst>
          <pc:docMk/>
          <pc:sldMk cId="66738502" sldId="309"/>
        </pc:sldMkLst>
        <pc:spChg chg="mod">
          <ac:chgData name="Cassandra K Hui" userId="S::ckhui@unr.edu::17f71015-be1a-44f4-b604-0146d8df4a12" providerId="AD" clId="Web-{D343D54C-0868-A121-1DF7-B1AA4B00AAFD}" dt="2024-10-22T22:43:06.273" v="97" actId="20577"/>
          <ac:spMkLst>
            <pc:docMk/>
            <pc:sldMk cId="66738502" sldId="309"/>
            <ac:spMk id="2" creationId="{0A32731C-311B-46F7-A865-6C3AF6B09A47}"/>
          </ac:spMkLst>
        </pc:spChg>
        <pc:spChg chg="mod">
          <ac:chgData name="Cassandra K Hui" userId="S::ckhui@unr.edu::17f71015-be1a-44f4-b604-0146d8df4a12" providerId="AD" clId="Web-{D343D54C-0868-A121-1DF7-B1AA4B00AAFD}" dt="2024-10-22T22:43:08.524" v="98" actId="20577"/>
          <ac:spMkLst>
            <pc:docMk/>
            <pc:sldMk cId="66738502" sldId="309"/>
            <ac:spMk id="3" creationId="{9D5232F9-FD00-464A-9F17-619C91AEF8F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5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0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04910-ABBB-812A-8DE6-A42955A5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EBBBC-90C9-4756-5977-0947AF0E5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3C687B-0CDF-B63C-AD02-8F87FC122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5E928-DD02-2F00-BBB8-CB7786F28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62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4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/>
        </p:nvSpPr>
        <p:spPr>
          <a:xfrm>
            <a:off x="1424220" y="4710016"/>
            <a:ext cx="7256526" cy="2150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ea typeface="+mj-lt"/>
                <a:cs typeface="+mj-lt"/>
              </a:rPr>
              <a:t>Version Control and GitHub </a:t>
            </a:r>
            <a:endParaRPr lang="en-US" b="1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GitHub Workshop Day 2</a:t>
            </a:r>
          </a:p>
        </p:txBody>
      </p:sp>
      <p:pic>
        <p:nvPicPr>
          <p:cNvPr id="6" name="Picture 5" descr="A black and white cat logo&#10;&#10;Description automatically generated">
            <a:extLst>
              <a:ext uri="{FF2B5EF4-FFF2-40B4-BE49-F238E27FC236}">
                <a16:creationId xmlns:a16="http://schemas.microsoft.com/office/drawing/2014/main" id="{234D5848-B167-EDF5-91F9-F6ACDF6FE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585" y="575094"/>
            <a:ext cx="3838755" cy="383875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2A264EE-6820-BE1E-4D2D-E47AC8856985}"/>
              </a:ext>
            </a:extLst>
          </p:cNvPr>
          <p:cNvSpPr txBox="1"/>
          <p:nvPr/>
        </p:nvSpPr>
        <p:spPr>
          <a:xfrm>
            <a:off x="9296400" y="5457645"/>
            <a:ext cx="2743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Cassandra Hui</a:t>
            </a:r>
          </a:p>
          <a:p>
            <a:r>
              <a:rPr lang="en-US" dirty="0"/>
              <a:t>26 November 2024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6D2A9-7747-E2D8-F424-51BE764972A8}"/>
              </a:ext>
            </a:extLst>
          </p:cNvPr>
          <p:cNvCxnSpPr/>
          <p:nvPr/>
        </p:nvCxnSpPr>
        <p:spPr>
          <a:xfrm>
            <a:off x="8958172" y="4939702"/>
            <a:ext cx="23003" cy="1503871"/>
          </a:xfrm>
          <a:prstGeom prst="straightConnector1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457E-5BD9-76CB-618F-D272F043E5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Cloning Repositories: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clone a repository to their local computer, allowing them to work on the project offline and make changes.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Making Changes Locally: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cloning, collaborators can edit files, save their changes, and commit them to track progress.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Pushing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changes are committed locally, collaborators can push them to the shared repository on GitHub to update the project.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Syncing Updates: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Collaborators can pull updates from the repository to ensure they have the latest version of the project files.</a:t>
            </a: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9A43426-76AB-788D-D9E6-1C073DD9045F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9932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3817421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5446156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7CB8A9-8D27-1C72-A444-66167E311DE3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900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970E0D-6D16-1FA6-C0A5-F6D1F3F9627B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9379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25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866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9535719" y="4463968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 rot="10800000">
            <a:off x="9168740" y="4638794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870597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31DB1D91-61AA-EE20-3A6A-EE9E2E0FD4A8}"/>
              </a:ext>
            </a:extLst>
          </p:cNvPr>
          <p:cNvSpPr/>
          <p:nvPr/>
        </p:nvSpPr>
        <p:spPr>
          <a:xfrm>
            <a:off x="8825672" y="3888340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80CCDD8-C974-370F-F296-F9952DB43715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9A434D-12AF-C356-49D9-7B59483AE14E}"/>
              </a:ext>
            </a:extLst>
          </p:cNvPr>
          <p:cNvSpPr txBox="1"/>
          <p:nvPr/>
        </p:nvSpPr>
        <p:spPr>
          <a:xfrm>
            <a:off x="7689271" y="3990069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24879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4598377" cy="32695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Recap</a:t>
            </a:r>
          </a:p>
          <a:p>
            <a:pPr marL="342900" indent="-342900">
              <a:buAutoNum type="arabicPeriod"/>
            </a:pPr>
            <a:r>
              <a:rPr lang="en-US" dirty="0"/>
              <a:t>Branching</a:t>
            </a:r>
          </a:p>
          <a:p>
            <a:pPr marL="342900" indent="-342900">
              <a:buAutoNum type="arabicPeriod"/>
            </a:pPr>
            <a:r>
              <a:rPr lang="en-US" dirty="0"/>
              <a:t>Hands-On: Making a branch</a:t>
            </a:r>
          </a:p>
          <a:p>
            <a:pPr marL="342900" indent="-342900">
              <a:buAutoNum type="arabicPeriod"/>
            </a:pPr>
            <a:r>
              <a:rPr lang="en-US" dirty="0"/>
              <a:t>GitHub Pages</a:t>
            </a:r>
          </a:p>
          <a:p>
            <a:pPr marL="342900" indent="-342900">
              <a:buAutoNum type="arabicPeriod"/>
            </a:pPr>
            <a:r>
              <a:rPr lang="en-US" dirty="0"/>
              <a:t>Hands-On: Make your own website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742F199-A00A-B775-ED3A-72951A96C02B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0D98-435B-DBFE-AF77-2A8166BD168D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941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8656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55037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545934" y="3847110"/>
            <a:ext cx="1895928" cy="39336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Updated Project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27C203D-EB05-EC53-EFA8-441EBEBC694E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B4D81D-8833-CCC4-721C-FF7DE13A28AF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9BAD0-CC8E-BCFC-AEF6-5F2859531A83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B8836E1-F8EB-57C0-296D-6E1C91831C6B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8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– Collaboration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B620-761D-0755-B45C-EC6E174B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C7BF7-B0F1-BBD5-2915-A4C5347CDF60}"/>
              </a:ext>
            </a:extLst>
          </p:cNvPr>
          <p:cNvSpPr/>
          <p:nvPr/>
        </p:nvSpPr>
        <p:spPr>
          <a:xfrm>
            <a:off x="7689272" y="2642258"/>
            <a:ext cx="2444337" cy="4057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Bob's Computer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6E68B-D029-B38A-C9FA-FBFDAABA1B2B}"/>
              </a:ext>
            </a:extLst>
          </p:cNvPr>
          <p:cNvSpPr/>
          <p:nvPr/>
        </p:nvSpPr>
        <p:spPr>
          <a:xfrm>
            <a:off x="7689272" y="3047998"/>
            <a:ext cx="2444337" cy="27709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3" name="Graphic 12" descr="Programmer male with solid fill">
            <a:extLst>
              <a:ext uri="{FF2B5EF4-FFF2-40B4-BE49-F238E27FC236}">
                <a16:creationId xmlns:a16="http://schemas.microsoft.com/office/drawing/2014/main" id="{6556EB63-E7C2-EB51-C73A-70A615DBE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7865" y="2051462"/>
            <a:ext cx="597725" cy="587829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54355D1-64EC-1469-1DE3-BEEC86A5E789}"/>
              </a:ext>
            </a:extLst>
          </p:cNvPr>
          <p:cNvSpPr/>
          <p:nvPr/>
        </p:nvSpPr>
        <p:spPr>
          <a:xfrm>
            <a:off x="720436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F6CB6F-6F2B-1E28-6A4C-3ED264CACD07}"/>
              </a:ext>
            </a:extLst>
          </p:cNvPr>
          <p:cNvSpPr txBox="1"/>
          <p:nvPr/>
        </p:nvSpPr>
        <p:spPr>
          <a:xfrm>
            <a:off x="7689272" y="5160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3DF116-4849-E4EE-CDED-CEA42E01FD8D}"/>
              </a:ext>
            </a:extLst>
          </p:cNvPr>
          <p:cNvSpPr/>
          <p:nvPr/>
        </p:nvSpPr>
        <p:spPr>
          <a:xfrm>
            <a:off x="8827322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7ED69A-FF80-2D3B-870D-A3B0B3F61E5A}"/>
              </a:ext>
            </a:extLst>
          </p:cNvPr>
          <p:cNvCxnSpPr/>
          <p:nvPr/>
        </p:nvCxnSpPr>
        <p:spPr>
          <a:xfrm>
            <a:off x="8981209" y="484958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2080D3-98D3-F41B-6BB8-F2CAE66D2367}"/>
              </a:ext>
            </a:extLst>
          </p:cNvPr>
          <p:cNvSpPr/>
          <p:nvPr/>
        </p:nvSpPr>
        <p:spPr>
          <a:xfrm>
            <a:off x="8827322" y="4542308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94C886-0EB1-1A38-9349-1F738A87BAEE}"/>
              </a:ext>
            </a:extLst>
          </p:cNvPr>
          <p:cNvSpPr/>
          <p:nvPr/>
        </p:nvSpPr>
        <p:spPr>
          <a:xfrm rot="10800000">
            <a:off x="7204363" y="4641271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01DF6-C0BC-E1A5-2A37-337AAA5A4F71}"/>
              </a:ext>
            </a:extLst>
          </p:cNvPr>
          <p:cNvSpPr txBox="1"/>
          <p:nvPr/>
        </p:nvSpPr>
        <p:spPr>
          <a:xfrm>
            <a:off x="7649688" y="4398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90208-1651-034E-E50D-E004E6F9F9DF}"/>
              </a:ext>
            </a:extLst>
          </p:cNvPr>
          <p:cNvCxnSpPr>
            <a:cxnSpLocks/>
          </p:cNvCxnSpPr>
          <p:nvPr/>
        </p:nvCxnSpPr>
        <p:spPr>
          <a:xfrm>
            <a:off x="8971312" y="4186546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FD25E7BD-4E5C-1051-3013-F7BB6C771EA6}"/>
              </a:ext>
            </a:extLst>
          </p:cNvPr>
          <p:cNvSpPr/>
          <p:nvPr/>
        </p:nvSpPr>
        <p:spPr>
          <a:xfrm>
            <a:off x="8817426" y="3879269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7122E9F-3376-5334-D1AE-1C3D0C993A65}"/>
              </a:ext>
            </a:extLst>
          </p:cNvPr>
          <p:cNvSpPr/>
          <p:nvPr/>
        </p:nvSpPr>
        <p:spPr>
          <a:xfrm rot="10800000">
            <a:off x="7204363" y="3998024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2A9283-F6AB-EDB0-6F62-F73BCAF586AF}"/>
              </a:ext>
            </a:extLst>
          </p:cNvPr>
          <p:cNvSpPr txBox="1"/>
          <p:nvPr/>
        </p:nvSpPr>
        <p:spPr>
          <a:xfrm>
            <a:off x="7649688" y="375503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12884-DFCE-2F32-D534-20047C489633}"/>
              </a:ext>
            </a:extLst>
          </p:cNvPr>
          <p:cNvCxnSpPr>
            <a:cxnSpLocks/>
          </p:cNvCxnSpPr>
          <p:nvPr/>
        </p:nvCxnSpPr>
        <p:spPr>
          <a:xfrm>
            <a:off x="6022273" y="4206338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BFA9C6D-1C90-709B-5955-D9A08C88C2CC}"/>
              </a:ext>
            </a:extLst>
          </p:cNvPr>
          <p:cNvSpPr/>
          <p:nvPr/>
        </p:nvSpPr>
        <p:spPr>
          <a:xfrm>
            <a:off x="5868387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 flipH="1">
            <a:off x="3047505" y="4206338"/>
            <a:ext cx="15833" cy="99356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C0086B-119F-9CD0-C7DE-457C48BB8CF5}"/>
              </a:ext>
            </a:extLst>
          </p:cNvPr>
          <p:cNvSpPr/>
          <p:nvPr/>
        </p:nvSpPr>
        <p:spPr>
          <a:xfrm rot="10800000">
            <a:off x="3572492" y="4007920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658C52-1584-DACC-3C91-50552932B76F}"/>
              </a:ext>
            </a:extLst>
          </p:cNvPr>
          <p:cNvSpPr txBox="1"/>
          <p:nvPr/>
        </p:nvSpPr>
        <p:spPr>
          <a:xfrm>
            <a:off x="3681349" y="3766760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3899061"/>
            <a:ext cx="316675" cy="306779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3553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275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C6EEE6-04D7-A6C4-F24F-16C7D618F69B}"/>
              </a:ext>
            </a:extLst>
          </p:cNvPr>
          <p:cNvSpPr/>
          <p:nvPr/>
        </p:nvSpPr>
        <p:spPr>
          <a:xfrm>
            <a:off x="809005" y="3175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More work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31CFFE-7BE0-07FD-62AF-F346A9E1A006}"/>
              </a:ext>
            </a:extLst>
          </p:cNvPr>
          <p:cNvSpPr/>
          <p:nvPr/>
        </p:nvSpPr>
        <p:spPr>
          <a:xfrm>
            <a:off x="2437740" y="3359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65C061A-1B88-F857-A90C-420B697052A0}"/>
              </a:ext>
            </a:extLst>
          </p:cNvPr>
          <p:cNvSpPr/>
          <p:nvPr/>
        </p:nvSpPr>
        <p:spPr>
          <a:xfrm>
            <a:off x="7204362" y="4242953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9CE3E6-A085-1DEF-849A-3829997774E0}"/>
              </a:ext>
            </a:extLst>
          </p:cNvPr>
          <p:cNvSpPr txBox="1"/>
          <p:nvPr/>
        </p:nvSpPr>
        <p:spPr>
          <a:xfrm>
            <a:off x="7689271" y="4001792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33B93-404B-AACC-2FA9-B96ACF90DC5E}"/>
              </a:ext>
            </a:extLst>
          </p:cNvPr>
          <p:cNvSpPr txBox="1"/>
          <p:nvPr/>
        </p:nvSpPr>
        <p:spPr>
          <a:xfrm>
            <a:off x="3681350" y="5172008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sp>
        <p:nvSpPr>
          <p:cNvPr id="32" name="Arrow: Right 18">
            <a:extLst>
              <a:ext uri="{FF2B5EF4-FFF2-40B4-BE49-F238E27FC236}">
                <a16:creationId xmlns:a16="http://schemas.microsoft.com/office/drawing/2014/main" id="{47BAEE2C-C511-D3BA-39BF-5CD68387E056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2137727" cy="1229136"/>
          </a:xfrm>
        </p:spPr>
        <p:txBody>
          <a:bodyPr/>
          <a:lstStyle/>
          <a:p>
            <a:r>
              <a:rPr lang="en-US" dirty="0"/>
              <a:t>Resolving Conflicts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1EAC60-1C86-C159-9631-7B0F37B2A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585594" y="599415"/>
            <a:ext cx="8606406" cy="5906761"/>
          </a:xfr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55175-A747-1021-30B7-44234F9C17DA}"/>
              </a:ext>
            </a:extLst>
          </p:cNvPr>
          <p:cNvSpPr txBox="1"/>
          <p:nvPr/>
        </p:nvSpPr>
        <p:spPr>
          <a:xfrm>
            <a:off x="461218" y="1762784"/>
            <a:ext cx="3124376" cy="459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Conflicts?</a:t>
            </a:r>
            <a:endParaRPr lang="en-US" dirty="0">
              <a:solidFill>
                <a:srgbClr val="0E0E0E"/>
              </a:solidFill>
              <a:effectLst/>
              <a:latin typeface="Tenorite" pitchFamily="2" charset="0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Conflicts happen when two people make changes to the same part of a file in a repository and Git cannot automatically decide which change to keep.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How to Resolve Conflicts?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Git shows you the conflicting sections, and you decide how to combine the changes.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Conflicts are resolved locally (on your computer) or online (on GitHub, using the conflict editor).</a:t>
            </a:r>
          </a:p>
        </p:txBody>
      </p:sp>
    </p:spTree>
    <p:extLst>
      <p:ext uri="{BB962C8B-B14F-4D97-AF65-F5344CB8AC3E}">
        <p14:creationId xmlns:p14="http://schemas.microsoft.com/office/powerpoint/2010/main" val="1823861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0109-CFE6-28DD-D373-E96532A2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Other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3161-CFC1-7535-BA4D-B7F0B607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895600"/>
            <a:ext cx="7288212" cy="3274529"/>
          </a:xfrm>
        </p:spPr>
        <p:txBody>
          <a:bodyPr/>
          <a:lstStyle/>
          <a:p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Cloning creates a local copy of a repository on your computer, allowing you to view, edit, and work with the files offline without affecting the original repository.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8CBD-9436-711B-B886-50ED58C5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76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28BF-37E2-FAE8-DEF5-F1B8D9EC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686B7-5676-9C02-52CC-7A5EC0D0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940577"/>
            <a:ext cx="7772400" cy="5415772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295C0D-3C5A-7639-B540-DEE1478E8D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37557" y="2616321"/>
            <a:ext cx="4192953" cy="3406775"/>
          </a:xfrm>
          <a:ln w="57150">
            <a:solidFill>
              <a:srgbClr val="FF0000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7844FD-ACE9-52E0-C066-210E187A9EB3}"/>
              </a:ext>
            </a:extLst>
          </p:cNvPr>
          <p:cNvSpPr/>
          <p:nvPr/>
        </p:nvSpPr>
        <p:spPr>
          <a:xfrm>
            <a:off x="6013939" y="2649416"/>
            <a:ext cx="7971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998B4-2506-EE38-A5A7-635848602B0F}"/>
              </a:ext>
            </a:extLst>
          </p:cNvPr>
          <p:cNvCxnSpPr>
            <a:cxnSpLocks/>
          </p:cNvCxnSpPr>
          <p:nvPr/>
        </p:nvCxnSpPr>
        <p:spPr>
          <a:xfrm flipV="1">
            <a:off x="6811108" y="2576757"/>
            <a:ext cx="797169" cy="72659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E2408E-AD5A-1A46-F01C-AA9121E2F4C8}"/>
              </a:ext>
            </a:extLst>
          </p:cNvPr>
          <p:cNvCxnSpPr>
            <a:cxnSpLocks/>
          </p:cNvCxnSpPr>
          <p:nvPr/>
        </p:nvCxnSpPr>
        <p:spPr>
          <a:xfrm>
            <a:off x="6013939" y="2999034"/>
            <a:ext cx="1594338" cy="302406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69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81DCF-729C-6DE1-1DC5-15B0E4F4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7566D-9C04-4414-C9A3-D562E897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84" y="430509"/>
            <a:ext cx="8727831" cy="599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DD361D-DBCE-A36F-B35C-89E6AA04534B}"/>
              </a:ext>
            </a:extLst>
          </p:cNvPr>
          <p:cNvSpPr/>
          <p:nvPr/>
        </p:nvSpPr>
        <p:spPr>
          <a:xfrm>
            <a:off x="6834554" y="2508740"/>
            <a:ext cx="1547446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C8DEC-C9F0-D55A-0BB2-6E9C6852883C}"/>
              </a:ext>
            </a:extLst>
          </p:cNvPr>
          <p:cNvSpPr/>
          <p:nvPr/>
        </p:nvSpPr>
        <p:spPr>
          <a:xfrm>
            <a:off x="3927230" y="3294183"/>
            <a:ext cx="4302369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5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7BAF-29AF-A94E-D379-86468B6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BRANCHING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0035D891-C5F6-4055-16A8-9C28770AB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n-US" dirty="0"/>
              <a:t>What is Branching? </a:t>
            </a:r>
          </a:p>
        </p:txBody>
      </p:sp>
      <p:sp>
        <p:nvSpPr>
          <p:cNvPr id="1033" name="Content Placeholder 3">
            <a:extLst>
              <a:ext uri="{FF2B5EF4-FFF2-40B4-BE49-F238E27FC236}">
                <a16:creationId xmlns:a16="http://schemas.microsoft.com/office/drawing/2014/main" id="{25F7FCEA-4F2C-AFD5-2008-69443148F3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19" y="3739661"/>
            <a:ext cx="6700911" cy="2559537"/>
          </a:xfrm>
        </p:spPr>
        <p:txBody>
          <a:bodyPr>
            <a:normAutofit/>
          </a:bodyPr>
          <a:lstStyle/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Branching is a way to create a separate version of your project within the same repository.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It allows you to work on new features, fix bugs, or experiment without affecting the main (production) version of your code.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main branch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(sometimes called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master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) is the default branch </a:t>
            </a:r>
            <a:r>
              <a:rPr lang="en-US">
                <a:solidFill>
                  <a:srgbClr val="0E0E0E"/>
                </a:solidFill>
                <a:effectLst/>
                <a:latin typeface=".AppleSystemUIFont"/>
              </a:rPr>
              <a:t>created and is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typically the stable version of the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5D304D08-101E-20AA-F68E-7BD5A59D9184}"/>
              </a:ext>
            </a:extLst>
          </p:cNvPr>
          <p:cNvPicPr>
            <a:picLocks noGrp="1" noChangeAspect="1" noChangeArrowheads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67144"/>
            <a:ext cx="5506720" cy="2821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E56FF-7DE1-0540-AD6F-8606274877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59A3-ABC0-18D6-076F-4E802AF6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Branching?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F22A-C8F7-FEF8-FA0A-E005E47EF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Keeps the main branch stable and clean while allowing for parallel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Enables collaboration by allowing multiple team members to work on different branches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Helps avoid conflicts by isolating changes in dedicated branches.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458C-8A86-A0B4-E238-5929312C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9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F3B0-C4FF-2189-C861-D045ED78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98F3-7E72-8155-0BF8-E0354FF2C5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When you create a branch, Git duplicates the current state of the repository into the new branch.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You can switch between branches to work on different versions of the project.</a:t>
            </a:r>
          </a:p>
          <a:p>
            <a:pPr>
              <a:spcBef>
                <a:spcPts val="900"/>
              </a:spcBef>
            </a:pP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• Once the changes in a branch are complete, you can merge them back into the main branch.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21AD-19C9-6473-64AC-752DED8D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2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CE00-FBE8-DFF1-F787-99FF3BC6B0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Version control (Git)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system for tracking changes to files over time, allowing you to: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Collaborate with others on the same project.</a:t>
            </a:r>
          </a:p>
          <a:p>
            <a:pPr marL="569214" lvl="1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Keep a history of changes to revert to earlier versions if needed.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GitHub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is a platform that hosts Git repositories online and makes collaboration easy.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Repositories: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Store your code, track changes, and collaborate.</a:t>
            </a:r>
          </a:p>
          <a:p>
            <a:pPr marL="569214" lvl="1"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Commit: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A snapshot of changes, saved with a message describing what was updated.</a:t>
            </a:r>
          </a:p>
          <a:p>
            <a:pPr marL="569214" lvl="1">
              <a:spcBef>
                <a:spcPts val="900"/>
              </a:spcBef>
            </a:pPr>
            <a:endParaRPr lang="en-US" b="0" dirty="0">
              <a:solidFill>
                <a:srgbClr val="0E0E0E"/>
              </a:solidFill>
              <a:effectLst/>
              <a:latin typeface=".AppleSystemUIFont"/>
            </a:endParaRPr>
          </a:p>
          <a:p>
            <a:pPr lvl="1" indent="0">
              <a:spcBef>
                <a:spcPts val="900"/>
              </a:spcBef>
              <a:buNone/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F22B-B20C-4A99-7595-8161220C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3D07C-5058-1632-82F6-F0CFF784D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6448546" cy="3407051"/>
          </a:xfrm>
        </p:spPr>
        <p:txBody>
          <a:bodyPr/>
          <a:lstStyle/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Create a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Create a new branch for each feature, bug fix, or experiment.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Make changes: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Work on the new branch without impacting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Merge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Once your changes are complete and tested, merge the branch into the main branch.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Delete the branch: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US" b="0" dirty="0">
                <a:solidFill>
                  <a:srgbClr val="0E0E0E"/>
                </a:solidFill>
                <a:effectLst/>
                <a:latin typeface=".AppleSystemUIFont"/>
              </a:rPr>
              <a:t>After merging, you can delete the branch to keep your repository clean.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64499-D6C3-213D-A8CF-B65E39CE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EBA5-D34F-BF16-56B2-917130417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4" y="268360"/>
            <a:ext cx="4152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5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DDD40-9FFC-5CE5-D3A5-B074B5E7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A95E-8E4B-1D11-AC3F-3307B7D1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F5607-3E97-43D7-9418-A10EF54EEE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4_branching.md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branch and make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Create a pull request and merge with the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Delete a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6B281-E5E9-7028-45F0-1D3FC644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0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505FA-5961-214E-BB4D-6BF632F53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28A5-D9E5-51A3-0575-C4AA4F95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Branch</a:t>
            </a:r>
          </a:p>
        </p:txBody>
      </p:sp>
    </p:spTree>
    <p:extLst>
      <p:ext uri="{BB962C8B-B14F-4D97-AF65-F5344CB8AC3E}">
        <p14:creationId xmlns:p14="http://schemas.microsoft.com/office/powerpoint/2010/main" val="166752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939117"/>
          </a:xfrm>
        </p:spPr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6F6660-6B02-6076-98A8-FCBA6DB7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954" y="385614"/>
            <a:ext cx="5906991" cy="5970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6F959-3AE2-387E-E4B9-26EF632052EF}"/>
              </a:ext>
            </a:extLst>
          </p:cNvPr>
          <p:cNvSpPr txBox="1"/>
          <p:nvPr/>
        </p:nvSpPr>
        <p:spPr>
          <a:xfrm>
            <a:off x="831097" y="1940077"/>
            <a:ext cx="5358687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Are GitHub Pages?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GitHub Pages is a feature that allows you to host static websites directly from your GitHub repository. It’s often used for personal portfolios, project documentation, or blogs.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How to Enable GitHub Pages: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Go to the repository’s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Settings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&gt;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Pages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, select the branch and folder (e.g., main and /root), and click </a:t>
            </a: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Save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. Your site will be live at https://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/repository-name.</a:t>
            </a: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E0E0E"/>
                </a:solidFill>
                <a:effectLst/>
                <a:latin typeface="Tenorite" pitchFamily="2" charset="0"/>
              </a:rPr>
              <a:t>What Can You Publish?</a:t>
            </a:r>
            <a:r>
              <a:rPr lang="en-US" b="1" dirty="0">
                <a:solidFill>
                  <a:srgbClr val="0E0E0E"/>
                </a:solidFill>
                <a:latin typeface="Tenorite" pitchFamily="2" charset="0"/>
              </a:rPr>
              <a:t> 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Websites created with Markdown or HTML, CSS, and JavaScript files. The starting page will be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index.md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 or </a:t>
            </a:r>
            <a:r>
              <a:rPr lang="en-US" dirty="0" err="1">
                <a:solidFill>
                  <a:srgbClr val="0E0E0E"/>
                </a:solidFill>
                <a:effectLst/>
                <a:latin typeface="Tenorite" pitchFamily="2" charset="0"/>
              </a:rPr>
              <a:t>index.html</a:t>
            </a:r>
            <a:r>
              <a:rPr lang="en-US" dirty="0">
                <a:solidFill>
                  <a:srgbClr val="0E0E0E"/>
                </a:solidFill>
                <a:effectLst/>
                <a:latin typeface="Tenorite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594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D7F3-0ACA-9FF1-FED3-807CB46C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853822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BF608-FDDE-0EDC-6557-A7017C16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F1BC5-DD03-6CF6-D29E-FD147416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7" y="1156003"/>
            <a:ext cx="8489897" cy="55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3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873F-B1C0-6903-0F25-1899B098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B966B-4620-FC83-3F42-58650781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FB06F-DDE6-A1B9-F760-DC6CD3DF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77" y="2412023"/>
            <a:ext cx="4445977" cy="44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5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9EBB-6A6E-8BC8-ACFA-17A43D6E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7154-C1DC-FCE5-2951-79D288D492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01123-21D2-B3B8-9F57-CD6098E7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26BF-A36F-E1A1-A02B-7B6C9AC1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3" y="0"/>
            <a:ext cx="1055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01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F334-2398-8B12-E49D-3CD06282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290809"/>
          </a:xfrm>
        </p:spPr>
        <p:txBody>
          <a:bodyPr/>
          <a:lstStyle/>
          <a:p>
            <a:r>
              <a:rPr lang="en-US" dirty="0"/>
              <a:t>GitHub Website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E9C9-1F51-A6AB-E934-0177F850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6175E174-BAC0-D738-57E0-4A7762D4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7" r="399"/>
          <a:stretch/>
        </p:blipFill>
        <p:spPr>
          <a:xfrm>
            <a:off x="5306291" y="648164"/>
            <a:ext cx="6885709" cy="5561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F5D55-EE24-82BB-F954-564CDF6631C1}"/>
              </a:ext>
            </a:extLst>
          </p:cNvPr>
          <p:cNvSpPr txBox="1"/>
          <p:nvPr/>
        </p:nvSpPr>
        <p:spPr>
          <a:xfrm>
            <a:off x="533539" y="1865140"/>
            <a:ext cx="4577724" cy="427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What is a Personal Website on GitHub Pages?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285750" indent="-28575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A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repository hosts your personal website, which becomes accessible at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 It’s ideal for portfolios, resumes, or blogs.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How to Set It Up: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Create a new repository named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(replacing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username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with your GitHub username).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Add HTML, CSS, or Markdown files to design your website.</a:t>
            </a:r>
          </a:p>
          <a:p>
            <a:pPr marL="342900" indent="-342900">
              <a:spcBef>
                <a:spcPts val="900"/>
              </a:spcBef>
              <a:buFont typeface="+mj-lt"/>
              <a:buAutoNum type="arabicPeriod"/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The site will automatically be published at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https://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username.github.io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3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7736-0E31-89B7-054C-DF7A607E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595609"/>
          </a:xfrm>
        </p:spPr>
        <p:txBody>
          <a:bodyPr/>
          <a:lstStyle/>
          <a:p>
            <a:r>
              <a:rPr lang="en-US" dirty="0"/>
              <a:t>Template Files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1F78B9-CC8C-6D4B-FF3E-6687EAFB99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416"/>
          <a:stretch/>
        </p:blipFill>
        <p:spPr>
          <a:xfrm>
            <a:off x="1711569" y="2153478"/>
            <a:ext cx="7125793" cy="3407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55ACD-43DF-DAB8-DFF3-40BF4D22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4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7C4A-AB56-06A0-048D-0B308BB5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55" y="1304579"/>
            <a:ext cx="3358337" cy="1218066"/>
          </a:xfrm>
        </p:spPr>
        <p:txBody>
          <a:bodyPr/>
          <a:lstStyle/>
          <a:p>
            <a:r>
              <a:rPr lang="en-US" dirty="0"/>
              <a:t>HTML</a:t>
            </a:r>
            <a:r>
              <a:rPr lang="en-US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29295-089F-CB1E-D2C5-601A9C4CB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3389" y="3184516"/>
            <a:ext cx="3525703" cy="2985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solidFill>
                  <a:srgbClr val="001D35"/>
                </a:solidFill>
                <a:ea typeface="+mn-lt"/>
                <a:cs typeface="+mn-lt"/>
              </a:rPr>
              <a:t>Hypertext Markup Language (HTML) is </a:t>
            </a:r>
            <a:r>
              <a:rPr lang="en-US" b="0" dirty="0">
                <a:ea typeface="+mn-lt"/>
                <a:cs typeface="+mn-lt"/>
              </a:rPr>
              <a:t>a computer language that's used to structure and define the content of a web page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64D2-20BD-CDBC-A046-D7660372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F484F30-27BB-86C0-FD79-4CF6BB2C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32" y="2084052"/>
            <a:ext cx="7832697" cy="32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F5A767C3-6AEC-ED96-EA69-264921965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C05E44C-ADF2-F073-614A-6E6B7FA3207F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66594CCB-8377-EBF8-2F60-D8E25A0DA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6286534F-6626-F2AB-61EE-C0FB47563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5ED8B2B-3D82-7069-DE7E-4BCAF60C4A61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E74FC-F929-E05C-16B7-B7AFE8762815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3387112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6599-60FC-72C2-4821-5995300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3F1E4-F971-BB0F-FA9A-C0B9F48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3570598"/>
            <a:ext cx="7772400" cy="278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49423-A0FA-A687-24EB-5AFE3D63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687871"/>
            <a:ext cx="7772400" cy="214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16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5146-3407-18F6-9BF4-F998E674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B4C6DA-AA17-273B-C7D7-2975C9172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00405" y="1159466"/>
            <a:ext cx="7181596" cy="454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90F68-3552-6170-5742-208526C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E3EA1-514A-7BEB-E752-81435038916F}"/>
              </a:ext>
            </a:extLst>
          </p:cNvPr>
          <p:cNvSpPr txBox="1"/>
          <p:nvPr/>
        </p:nvSpPr>
        <p:spPr>
          <a:xfrm>
            <a:off x="840475" y="2518012"/>
            <a:ext cx="315263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Cascading Style Sheets (CSS) is a style sheet language used for specifying the presentation and styling of a document written in a markup language such as HTML</a:t>
            </a:r>
          </a:p>
        </p:txBody>
      </p:sp>
    </p:spTree>
    <p:extLst>
      <p:ext uri="{BB962C8B-B14F-4D97-AF65-F5344CB8AC3E}">
        <p14:creationId xmlns:p14="http://schemas.microsoft.com/office/powerpoint/2010/main" val="160195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2C79-3847-B1CB-BAA1-18762142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6DF-5811-0BEE-972C-F087A90B7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217901" cy="3407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/>
              <a:t>JS (JavaScript) are files that contain JavaScript code for execution on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69A4-E07B-665B-82D0-C4D779E4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FAE62A1-4BE4-8A24-E3CA-3A463E2A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31" y="680428"/>
            <a:ext cx="8677702" cy="2750533"/>
          </a:xfrm>
          <a:prstGeom prst="rect">
            <a:avLst/>
          </a:prstGeom>
        </p:spPr>
      </p:pic>
      <p:pic>
        <p:nvPicPr>
          <p:cNvPr id="6" name="Picture 5" descr="A screenshot of a person holding a dog&#10;&#10;Description automatically generated">
            <a:extLst>
              <a:ext uri="{FF2B5EF4-FFF2-40B4-BE49-F238E27FC236}">
                <a16:creationId xmlns:a16="http://schemas.microsoft.com/office/drawing/2014/main" id="{C863AE8E-4FAF-BCDA-FC9D-9529753B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922" r="573" b="9504"/>
          <a:stretch/>
        </p:blipFill>
        <p:spPr>
          <a:xfrm>
            <a:off x="4058396" y="3428999"/>
            <a:ext cx="2014933" cy="3434235"/>
          </a:xfrm>
          <a:prstGeom prst="rect">
            <a:avLst/>
          </a:prstGeom>
        </p:spPr>
      </p:pic>
      <p:pic>
        <p:nvPicPr>
          <p:cNvPr id="7" name="Picture 6" descr="A blu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E63350D-E495-A838-3C65-051C4D15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958" y="4105843"/>
            <a:ext cx="2937965" cy="12848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3A7D99-A608-DFAC-1612-75FF7B1B65E8}"/>
              </a:ext>
            </a:extLst>
          </p:cNvPr>
          <p:cNvSpPr/>
          <p:nvPr/>
        </p:nvSpPr>
        <p:spPr>
          <a:xfrm>
            <a:off x="4060209" y="3537043"/>
            <a:ext cx="204716" cy="193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45CF33-6D55-F2C8-373D-33A0C87D603B}"/>
              </a:ext>
            </a:extLst>
          </p:cNvPr>
          <p:cNvCxnSpPr/>
          <p:nvPr/>
        </p:nvCxnSpPr>
        <p:spPr>
          <a:xfrm>
            <a:off x="4262651" y="3546142"/>
            <a:ext cx="2654489" cy="55045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0C3B8E-77DD-3047-BCB3-DBF67F95559C}"/>
              </a:ext>
            </a:extLst>
          </p:cNvPr>
          <p:cNvCxnSpPr>
            <a:cxnSpLocks/>
          </p:cNvCxnSpPr>
          <p:nvPr/>
        </p:nvCxnSpPr>
        <p:spPr>
          <a:xfrm>
            <a:off x="4069307" y="3745172"/>
            <a:ext cx="2813713" cy="16252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02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2155-91E9-7F0B-AD82-8366C26D1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C60-3AD3-8506-9624-9761782D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1B4C3-A05E-1C27-2602-E738A0353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Follow the 5_website.md file in the Practice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Fork and clone my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Copy and edit website template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Publish your GitHub Pages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BAC9-210C-248E-3636-B2866B91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023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205" y="406400"/>
            <a:ext cx="5383004" cy="3457971"/>
          </a:xfrm>
        </p:spPr>
        <p:txBody>
          <a:bodyPr/>
          <a:lstStyle/>
          <a:p>
            <a:r>
              <a:rPr lang="en-US" dirty="0"/>
              <a:t>Create a GitHub Page</a:t>
            </a:r>
          </a:p>
        </p:txBody>
      </p:sp>
    </p:spTree>
    <p:extLst>
      <p:ext uri="{BB962C8B-B14F-4D97-AF65-F5344CB8AC3E}">
        <p14:creationId xmlns:p14="http://schemas.microsoft.com/office/powerpoint/2010/main" val="74987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886B-DD22-8FB7-7D1D-A38033AE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2CC45-2C2E-75C4-C822-53DDB246A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Look up templates for your websites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72764-CB0F-1252-FF1B-D19172ED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77" y="3907803"/>
            <a:ext cx="25400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19F75-E10E-6A3B-C1DC-37BA12CE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025" y="1576236"/>
            <a:ext cx="4539150" cy="4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1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4466D5-1A11-EDE3-417D-70DD5759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59" y="268360"/>
            <a:ext cx="7288282" cy="2121177"/>
          </a:xfrm>
        </p:spPr>
        <p:txBody>
          <a:bodyPr/>
          <a:lstStyle/>
          <a:p>
            <a:pPr algn="ctr"/>
            <a:r>
              <a:rPr lang="en-US" dirty="0"/>
              <a:t>Survey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9CEA0-8D8E-8D93-3463-A9FA1E60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389537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36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References: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https://docs.github.com/en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https://git-scm.com/book/en/v2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8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29481" y="3228933"/>
            <a:ext cx="2068120" cy="195876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87208" y="5464791"/>
            <a:ext cx="1975757" cy="19940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88F4A-B407-DEE7-5134-D55CF5B69961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A3784B-3F15-379B-8E15-86388DB8E6A7}"/>
              </a:ext>
            </a:extLst>
          </p:cNvPr>
          <p:cNvSpPr/>
          <p:nvPr/>
        </p:nvSpPr>
        <p:spPr>
          <a:xfrm>
            <a:off x="3807524" y="5135254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3C44E54-1793-FAF0-B3AB-C0B181CBA8F7}"/>
              </a:ext>
            </a:extLst>
          </p:cNvPr>
          <p:cNvSpPr/>
          <p:nvPr/>
        </p:nvSpPr>
        <p:spPr>
          <a:xfrm>
            <a:off x="5436260" y="5319152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older outline">
            <a:extLst>
              <a:ext uri="{FF2B5EF4-FFF2-40B4-BE49-F238E27FC236}">
                <a16:creationId xmlns:a16="http://schemas.microsoft.com/office/drawing/2014/main" id="{D2DC6A7E-B04B-8DF0-20C9-49CC7F22A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1A7691-6BA6-100E-515A-D6702D5BE62B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2" name="Graphic 31" descr="Document outline">
            <a:extLst>
              <a:ext uri="{FF2B5EF4-FFF2-40B4-BE49-F238E27FC236}">
                <a16:creationId xmlns:a16="http://schemas.microsoft.com/office/drawing/2014/main" id="{04799F9B-BDD0-BB5F-E681-E7BF64BA5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4" name="Graphic 33" descr="Document outline">
            <a:extLst>
              <a:ext uri="{FF2B5EF4-FFF2-40B4-BE49-F238E27FC236}">
                <a16:creationId xmlns:a16="http://schemas.microsoft.com/office/drawing/2014/main" id="{E90428FF-5842-C2DB-DB0E-6CF93479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7FD1C33-67F0-AAA2-1B3C-E6FBA3C288C4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ED7EE-6949-76BF-4BBC-945376514A00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230706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29" name="Graphic 28" descr="Folder outline">
            <a:extLst>
              <a:ext uri="{FF2B5EF4-FFF2-40B4-BE49-F238E27FC236}">
                <a16:creationId xmlns:a16="http://schemas.microsoft.com/office/drawing/2014/main" id="{601DC4B3-8D75-7270-E42C-07C92E5D7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479345-489B-F5B5-07E8-BB73EED988DA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33" name="Graphic 32" descr="Document outline">
            <a:extLst>
              <a:ext uri="{FF2B5EF4-FFF2-40B4-BE49-F238E27FC236}">
                <a16:creationId xmlns:a16="http://schemas.microsoft.com/office/drawing/2014/main" id="{EFCC749E-0450-BFC2-BDF8-4DBD9CB63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3FBF71DD-3DD6-B423-8B5E-1B57C97FC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25E6476-2A2B-5AA8-588E-B3008E3E876C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F57F3-0CFE-2B23-F8A1-AD75BAF08631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</p:spTree>
    <p:extLst>
      <p:ext uri="{BB962C8B-B14F-4D97-AF65-F5344CB8AC3E}">
        <p14:creationId xmlns:p14="http://schemas.microsoft.com/office/powerpoint/2010/main" val="118289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8866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46091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64942" y="3296555"/>
            <a:ext cx="2021113" cy="19612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174013" y="5421084"/>
            <a:ext cx="2075542" cy="24311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76589" y="425697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19614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F9B60-FEB1-C2C3-63AA-CF29D9CDC337}"/>
              </a:ext>
            </a:extLst>
          </p:cNvPr>
          <p:cNvSpPr/>
          <p:nvPr/>
        </p:nvSpPr>
        <p:spPr>
          <a:xfrm rot="2640000">
            <a:off x="2330662" y="4394220"/>
            <a:ext cx="624624" cy="121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8937F-1A88-8793-745A-C95B5088089F}"/>
              </a:ext>
            </a:extLst>
          </p:cNvPr>
          <p:cNvSpPr/>
          <p:nvPr/>
        </p:nvSpPr>
        <p:spPr>
          <a:xfrm>
            <a:off x="174005" y="3076039"/>
            <a:ext cx="2267856" cy="15272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Editing stats script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Writing manuscript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4418611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Commit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4602509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Stats.R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272025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90EA-0606-ADF6-EEB1-1D60F63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1309697"/>
          </a:xfrm>
        </p:spPr>
        <p:txBody>
          <a:bodyPr/>
          <a:lstStyle/>
          <a:p>
            <a:r>
              <a:rPr lang="en-US"/>
              <a:t>Remote Location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F26061-5B82-41BC-813D-FAD6ED8B8855}"/>
              </a:ext>
            </a:extLst>
          </p:cNvPr>
          <p:cNvSpPr/>
          <p:nvPr/>
        </p:nvSpPr>
        <p:spPr>
          <a:xfrm>
            <a:off x="1830779" y="2642259"/>
            <a:ext cx="2444337" cy="405740"/>
          </a:xfrm>
          <a:prstGeom prst="rect">
            <a:avLst/>
          </a:prstGeom>
          <a:solidFill>
            <a:srgbClr val="ED7D3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Emily's Computer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C7DA0-E928-D398-C174-69C0F9DC3D9C}"/>
              </a:ext>
            </a:extLst>
          </p:cNvPr>
          <p:cNvSpPr/>
          <p:nvPr/>
        </p:nvSpPr>
        <p:spPr>
          <a:xfrm>
            <a:off x="4760025" y="2642259"/>
            <a:ext cx="2444337" cy="40574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Remote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D41B4D-15F8-F227-92B3-4DE3CA28FFFB}"/>
              </a:ext>
            </a:extLst>
          </p:cNvPr>
          <p:cNvSpPr/>
          <p:nvPr/>
        </p:nvSpPr>
        <p:spPr>
          <a:xfrm>
            <a:off x="1830779" y="3047999"/>
            <a:ext cx="2444337" cy="27709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016A2-D29B-AF9F-14F9-63D7EE1C9852}"/>
              </a:ext>
            </a:extLst>
          </p:cNvPr>
          <p:cNvSpPr/>
          <p:nvPr/>
        </p:nvSpPr>
        <p:spPr>
          <a:xfrm>
            <a:off x="4760025" y="3047999"/>
            <a:ext cx="2444337" cy="27709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and white cat logo&#10;&#10;Description automatically generated">
            <a:extLst>
              <a:ext uri="{FF2B5EF4-FFF2-40B4-BE49-F238E27FC236}">
                <a16:creationId xmlns:a16="http://schemas.microsoft.com/office/drawing/2014/main" id="{872C3379-C831-3ECE-9789-22B41413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817" r="3030" b="712"/>
          <a:stretch/>
        </p:blipFill>
        <p:spPr>
          <a:xfrm>
            <a:off x="5767467" y="2051462"/>
            <a:ext cx="513997" cy="587273"/>
          </a:xfrm>
          <a:prstGeom prst="rect">
            <a:avLst/>
          </a:prstGeom>
        </p:spPr>
      </p:pic>
      <p:pic>
        <p:nvPicPr>
          <p:cNvPr id="14" name="Graphic 13" descr="Programmer female with solid fill">
            <a:extLst>
              <a:ext uri="{FF2B5EF4-FFF2-40B4-BE49-F238E27FC236}">
                <a16:creationId xmlns:a16="http://schemas.microsoft.com/office/drawing/2014/main" id="{8783A3AD-04F7-56FE-255A-926F8377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129" y="2045896"/>
            <a:ext cx="508660" cy="5977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A9A9504-0517-1FCA-E425-4910305EEB12}"/>
              </a:ext>
            </a:extLst>
          </p:cNvPr>
          <p:cNvSpPr/>
          <p:nvPr/>
        </p:nvSpPr>
        <p:spPr>
          <a:xfrm>
            <a:off x="2889661" y="5215245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498D3-B2E4-86A2-89C4-5E3DFA260A74}"/>
              </a:ext>
            </a:extLst>
          </p:cNvPr>
          <p:cNvSpPr txBox="1"/>
          <p:nvPr/>
        </p:nvSpPr>
        <p:spPr>
          <a:xfrm>
            <a:off x="3681350" y="5160285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Clone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09FA98-9DA6-200C-31E4-9A7DD94F72B8}"/>
              </a:ext>
            </a:extLst>
          </p:cNvPr>
          <p:cNvCxnSpPr/>
          <p:nvPr/>
        </p:nvCxnSpPr>
        <p:spPr>
          <a:xfrm>
            <a:off x="5781675" y="311467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BCC57E-FAB1-B085-DA70-2B9BA9AA3A26}"/>
              </a:ext>
            </a:extLst>
          </p:cNvPr>
          <p:cNvCxnSpPr/>
          <p:nvPr/>
        </p:nvCxnSpPr>
        <p:spPr>
          <a:xfrm>
            <a:off x="5924550" y="325754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AD23FAA-99D8-275F-3924-E19E9B309A27}"/>
              </a:ext>
            </a:extLst>
          </p:cNvPr>
          <p:cNvSpPr/>
          <p:nvPr/>
        </p:nvSpPr>
        <p:spPr>
          <a:xfrm rot="10800000">
            <a:off x="3572493" y="5413168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954F3C-1BB9-6575-AF37-B701C140BB8E}"/>
              </a:ext>
            </a:extLst>
          </p:cNvPr>
          <p:cNvSpPr/>
          <p:nvPr/>
        </p:nvSpPr>
        <p:spPr>
          <a:xfrm>
            <a:off x="5868388" y="519545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334C-D7E2-68CF-DDF0-1828EBF6B6C0}"/>
              </a:ext>
            </a:extLst>
          </p:cNvPr>
          <p:cNvCxnSpPr/>
          <p:nvPr/>
        </p:nvCxnSpPr>
        <p:spPr>
          <a:xfrm>
            <a:off x="6067425" y="3400424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BCC02A-12F2-97E0-F4D5-BCC39D8558A5}"/>
              </a:ext>
            </a:extLst>
          </p:cNvPr>
          <p:cNvCxnSpPr>
            <a:cxnSpLocks/>
          </p:cNvCxnSpPr>
          <p:nvPr/>
        </p:nvCxnSpPr>
        <p:spPr>
          <a:xfrm>
            <a:off x="6022274" y="4839689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5F47B2-9314-690E-8A47-604564D7660D}"/>
              </a:ext>
            </a:extLst>
          </p:cNvPr>
          <p:cNvCxnSpPr>
            <a:cxnSpLocks/>
          </p:cNvCxnSpPr>
          <p:nvPr/>
        </p:nvCxnSpPr>
        <p:spPr>
          <a:xfrm>
            <a:off x="3045196" y="4859480"/>
            <a:ext cx="2309" cy="34042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CEF99AA-B862-F924-FA17-C3DD7E1A53A7}"/>
              </a:ext>
            </a:extLst>
          </p:cNvPr>
          <p:cNvSpPr/>
          <p:nvPr/>
        </p:nvSpPr>
        <p:spPr>
          <a:xfrm>
            <a:off x="2889659" y="4534061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7D83E0-EF8F-0DE4-A98C-98459EACAFF2}"/>
              </a:ext>
            </a:extLst>
          </p:cNvPr>
          <p:cNvCxnSpPr>
            <a:cxnSpLocks/>
          </p:cNvCxnSpPr>
          <p:nvPr/>
        </p:nvCxnSpPr>
        <p:spPr>
          <a:xfrm>
            <a:off x="3043545" y="4188195"/>
            <a:ext cx="3959" cy="3404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BD5078F-A6BD-F088-CDFC-BAA6472BC28B}"/>
              </a:ext>
            </a:extLst>
          </p:cNvPr>
          <p:cNvSpPr/>
          <p:nvPr/>
        </p:nvSpPr>
        <p:spPr>
          <a:xfrm>
            <a:off x="2889660" y="3910607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43784-3488-56C3-5FB6-A27487E4427E}"/>
              </a:ext>
            </a:extLst>
          </p:cNvPr>
          <p:cNvSpPr txBox="1"/>
          <p:nvPr/>
        </p:nvSpPr>
        <p:spPr>
          <a:xfrm>
            <a:off x="3672278" y="4398284"/>
            <a:ext cx="880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Push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00C36A9-EF55-5620-7931-C51B8658F6DF}"/>
              </a:ext>
            </a:extLst>
          </p:cNvPr>
          <p:cNvSpPr/>
          <p:nvPr/>
        </p:nvSpPr>
        <p:spPr>
          <a:xfrm>
            <a:off x="3563421" y="4651167"/>
            <a:ext cx="1187532" cy="10885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A88431-3A8C-42D6-39F3-AE2A65867C58}"/>
              </a:ext>
            </a:extLst>
          </p:cNvPr>
          <p:cNvSpPr/>
          <p:nvPr/>
        </p:nvSpPr>
        <p:spPr>
          <a:xfrm>
            <a:off x="809005" y="3810825"/>
            <a:ext cx="1632857" cy="4750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work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98C9898-25FC-AF89-87F2-62BFAB4B6ACC}"/>
              </a:ext>
            </a:extLst>
          </p:cNvPr>
          <p:cNvSpPr/>
          <p:nvPr/>
        </p:nvSpPr>
        <p:spPr>
          <a:xfrm>
            <a:off x="2437740" y="3994723"/>
            <a:ext cx="370623" cy="11270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B8E025-F390-C524-075A-C4C424066E94}"/>
              </a:ext>
            </a:extLst>
          </p:cNvPr>
          <p:cNvCxnSpPr/>
          <p:nvPr/>
        </p:nvCxnSpPr>
        <p:spPr>
          <a:xfrm flipV="1">
            <a:off x="6110514" y="3278413"/>
            <a:ext cx="2048327" cy="128088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71D9AF-2022-234E-4B05-DA1612589B99}"/>
              </a:ext>
            </a:extLst>
          </p:cNvPr>
          <p:cNvCxnSpPr>
            <a:cxnSpLocks/>
          </p:cNvCxnSpPr>
          <p:nvPr/>
        </p:nvCxnSpPr>
        <p:spPr>
          <a:xfrm>
            <a:off x="6065157" y="4749799"/>
            <a:ext cx="2184398" cy="91439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5614830-E854-42E5-41F7-2F808FDC9850}"/>
              </a:ext>
            </a:extLst>
          </p:cNvPr>
          <p:cNvSpPr/>
          <p:nvPr/>
        </p:nvSpPr>
        <p:spPr>
          <a:xfrm>
            <a:off x="8175830" y="3004291"/>
            <a:ext cx="2220850" cy="28690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FF5055-6FEB-02A1-6E0B-31543B06A9D3}"/>
              </a:ext>
            </a:extLst>
          </p:cNvPr>
          <p:cNvSpPr txBox="1"/>
          <p:nvPr/>
        </p:nvSpPr>
        <p:spPr>
          <a:xfrm>
            <a:off x="8480960" y="3206337"/>
            <a:ext cx="1632857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55" name="Graphic 54" descr="Folder outline">
            <a:extLst>
              <a:ext uri="{FF2B5EF4-FFF2-40B4-BE49-F238E27FC236}">
                <a16:creationId xmlns:a16="http://schemas.microsoft.com/office/drawing/2014/main" id="{B7C96C1C-3280-CC69-A5E4-681BDF6A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8157" y="3715657"/>
            <a:ext cx="506186" cy="4699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0B6C31-CBED-8022-607B-5BBC5E1EB172}"/>
              </a:ext>
            </a:extLst>
          </p:cNvPr>
          <p:cNvSpPr txBox="1"/>
          <p:nvPr/>
        </p:nvSpPr>
        <p:spPr>
          <a:xfrm>
            <a:off x="8976590" y="3803402"/>
            <a:ext cx="1246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Raw Data</a:t>
            </a:r>
          </a:p>
        </p:txBody>
      </p:sp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EB52ADB3-E4B1-BC28-314E-2E6B406EC4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5" y="4187370"/>
            <a:ext cx="379188" cy="424545"/>
          </a:xfrm>
          <a:prstGeom prst="rect">
            <a:avLst/>
          </a:prstGeom>
        </p:spPr>
      </p:pic>
      <p:pic>
        <p:nvPicPr>
          <p:cNvPr id="58" name="Graphic 57" descr="Document outline">
            <a:extLst>
              <a:ext uri="{FF2B5EF4-FFF2-40B4-BE49-F238E27FC236}">
                <a16:creationId xmlns:a16="http://schemas.microsoft.com/office/drawing/2014/main" id="{64B14979-A03F-2DA8-079E-B7E9F4B96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4" y="4686298"/>
            <a:ext cx="379188" cy="4245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148EC25-CE83-561D-AEDD-371059C1C836}"/>
              </a:ext>
            </a:extLst>
          </p:cNvPr>
          <p:cNvSpPr txBox="1"/>
          <p:nvPr/>
        </p:nvSpPr>
        <p:spPr>
          <a:xfrm>
            <a:off x="8949375" y="4238830"/>
            <a:ext cx="14101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Stats.R</a:t>
            </a:r>
            <a:r>
              <a:rPr lang="en-US" dirty="0"/>
              <a:t> (v2)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B3E691-C415-E044-5658-F13E11FBCE79}"/>
              </a:ext>
            </a:extLst>
          </p:cNvPr>
          <p:cNvSpPr txBox="1"/>
          <p:nvPr/>
        </p:nvSpPr>
        <p:spPr>
          <a:xfrm>
            <a:off x="8949374" y="4728686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README.md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042CF6-C9A9-5B9D-0AC6-B64349082C96}"/>
              </a:ext>
            </a:extLst>
          </p:cNvPr>
          <p:cNvSpPr/>
          <p:nvPr/>
        </p:nvSpPr>
        <p:spPr>
          <a:xfrm>
            <a:off x="5868387" y="4532412"/>
            <a:ext cx="316675" cy="306779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A45101AC-9F23-DB24-A9BA-34D56242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1653" y="5194297"/>
            <a:ext cx="379188" cy="424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1E0D1-E2FC-DF56-5D36-C0479D2F85DE}"/>
              </a:ext>
            </a:extLst>
          </p:cNvPr>
          <p:cNvSpPr txBox="1"/>
          <p:nvPr/>
        </p:nvSpPr>
        <p:spPr>
          <a:xfrm>
            <a:off x="8976587" y="5254828"/>
            <a:ext cx="1446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Manuscript</a:t>
            </a:r>
          </a:p>
        </p:txBody>
      </p:sp>
    </p:spTree>
    <p:extLst>
      <p:ext uri="{BB962C8B-B14F-4D97-AF65-F5344CB8AC3E}">
        <p14:creationId xmlns:p14="http://schemas.microsoft.com/office/powerpoint/2010/main" val="18410437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</TotalTime>
  <Words>1242</Words>
  <Application>Microsoft Macintosh PowerPoint</Application>
  <PresentationFormat>Widescreen</PresentationFormat>
  <Paragraphs>268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.AppleSystemUIFont</vt:lpstr>
      <vt:lpstr>.AppleSystemUIFontMonospaced</vt:lpstr>
      <vt:lpstr>Arial</vt:lpstr>
      <vt:lpstr>Calibri</vt:lpstr>
      <vt:lpstr>Tenorite</vt:lpstr>
      <vt:lpstr>Custom</vt:lpstr>
      <vt:lpstr>PowerPoint Presentation</vt:lpstr>
      <vt:lpstr>AGENDA</vt:lpstr>
      <vt:lpstr>Recap</vt:lpstr>
      <vt:lpstr>Remote Location </vt:lpstr>
      <vt:lpstr>Remote Location </vt:lpstr>
      <vt:lpstr>Remote Location </vt:lpstr>
      <vt:lpstr>Remote Location </vt:lpstr>
      <vt:lpstr>Remote Location </vt:lpstr>
      <vt:lpstr>Remote Location </vt:lpstr>
      <vt:lpstr>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Remote Location – Collaboration</vt:lpstr>
      <vt:lpstr>Resolving Conflicts</vt:lpstr>
      <vt:lpstr>Cloning Other Repositories</vt:lpstr>
      <vt:lpstr>PowerPoint Presentation</vt:lpstr>
      <vt:lpstr>PowerPoint Presentation</vt:lpstr>
      <vt:lpstr>BRANCHING</vt:lpstr>
      <vt:lpstr>Why Use Branching?</vt:lpstr>
      <vt:lpstr>How to Use Branching</vt:lpstr>
      <vt:lpstr>Workflow</vt:lpstr>
      <vt:lpstr>Branching</vt:lpstr>
      <vt:lpstr>Create a Branch</vt:lpstr>
      <vt:lpstr>GitHub Pages</vt:lpstr>
      <vt:lpstr>Markdown</vt:lpstr>
      <vt:lpstr>Repository GitHub Pages</vt:lpstr>
      <vt:lpstr>PowerPoint Presentation</vt:lpstr>
      <vt:lpstr>GitHub Website </vt:lpstr>
      <vt:lpstr>Template Files</vt:lpstr>
      <vt:lpstr>HTML files</vt:lpstr>
      <vt:lpstr>PowerPoint Presentation</vt:lpstr>
      <vt:lpstr>css</vt:lpstr>
      <vt:lpstr>Script.js</vt:lpstr>
      <vt:lpstr>GitHub Pages</vt:lpstr>
      <vt:lpstr>Create a GitHub Page</vt:lpstr>
      <vt:lpstr>Templates</vt:lpstr>
      <vt:lpstr>Survey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Cassandra K Hui</cp:lastModifiedBy>
  <cp:revision>149</cp:revision>
  <dcterms:created xsi:type="dcterms:W3CDTF">2024-10-22T22:30:30Z</dcterms:created>
  <dcterms:modified xsi:type="dcterms:W3CDTF">2024-11-26T21:29:41Z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